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M Sans Bold" panose="020B0604020202020204" charset="0"/>
      <p:regular r:id="rId32"/>
    </p:embeddedFont>
    <p:embeddedFont>
      <p:font typeface="Open Sans Ultra-Bold" panose="020B0604020202020204" charset="0"/>
      <p:regular r:id="rId33"/>
    </p:embeddedFont>
    <p:embeddedFont>
      <p:font typeface="DM Sans" panose="020B0604020202020204" charset="0"/>
      <p:regular r:id="rId34"/>
    </p:embeddedFont>
    <p:embeddedFont>
      <p:font typeface="Montserrat" panose="020B0604020202020204" charset="0"/>
      <p:regular r:id="rId35"/>
    </p:embeddedFont>
    <p:embeddedFont>
      <p:font typeface="Amsterdam Four" panose="020B0604020202020204" charset="0"/>
      <p:regular r:id="rId36"/>
    </p:embeddedFont>
    <p:embeddedFont>
      <p:font typeface="Open Sans" panose="020B0604020202020204" charset="0"/>
      <p:regular r:id="rId37"/>
    </p:embeddedFont>
    <p:embeddedFont>
      <p:font typeface="Poppins Bold" panose="020B0604020202020204" charset="0"/>
      <p:regular r:id="rId38"/>
    </p:embeddedFont>
    <p:embeddedFont>
      <p:font typeface="Open Sans 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DA8EA-3CC1-4E5E-9088-85D52565FEDD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40FC0-A409-43AB-A24D-A4624670D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215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40FC0-A409-43AB-A24D-A4624670DEED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440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3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1.svg"/><Relationship Id="rId7" Type="http://schemas.openxmlformats.org/officeDocument/2006/relationships/image" Target="../media/image5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65.sv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1.svg"/><Relationship Id="rId7" Type="http://schemas.openxmlformats.org/officeDocument/2006/relationships/image" Target="../media/image6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1.svg"/><Relationship Id="rId7" Type="http://schemas.openxmlformats.org/officeDocument/2006/relationships/image" Target="../media/image6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41.svg"/><Relationship Id="rId7" Type="http://schemas.openxmlformats.org/officeDocument/2006/relationships/image" Target="../media/image7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8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84.sv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41.svg"/><Relationship Id="rId7" Type="http://schemas.openxmlformats.org/officeDocument/2006/relationships/image" Target="../media/image8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41.svg"/><Relationship Id="rId7" Type="http://schemas.openxmlformats.org/officeDocument/2006/relationships/image" Target="../media/image9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7.png"/><Relationship Id="rId9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3.sv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934" y="466340"/>
            <a:ext cx="4677160" cy="4677160"/>
          </a:xfrm>
          <a:custGeom>
            <a:avLst/>
            <a:gdLst/>
            <a:ahLst/>
            <a:cxnLst/>
            <a:rect l="l" t="t" r="r" b="b"/>
            <a:pathLst>
              <a:path w="4677160" h="4677160">
                <a:moveTo>
                  <a:pt x="0" y="0"/>
                </a:moveTo>
                <a:lnTo>
                  <a:pt x="4677160" y="0"/>
                </a:lnTo>
                <a:lnTo>
                  <a:pt x="4677160" y="4677160"/>
                </a:lnTo>
                <a:lnTo>
                  <a:pt x="0" y="4677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8934" y="5621226"/>
            <a:ext cx="15297448" cy="189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84"/>
              </a:lnSpc>
            </a:pPr>
            <a:r>
              <a:rPr lang="en-US" sz="16605" b="1" spc="-1660">
                <a:solidFill>
                  <a:srgbClr val="1E1E1E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Preparatoria N° 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51628" y="7854336"/>
            <a:ext cx="8422659" cy="112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spc="-5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Informe de actividades 2025</a:t>
            </a:r>
          </a:p>
          <a:p>
            <a:pPr algn="ctr">
              <a:lnSpc>
                <a:spcPts val="2799"/>
              </a:lnSpc>
            </a:pPr>
            <a:endParaRPr lang="en-US" sz="2799" spc="-55">
              <a:solidFill>
                <a:srgbClr val="1E1E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299"/>
              </a:lnSpc>
            </a:pPr>
            <a:r>
              <a:rPr lang="en-US" sz="3299" spc="-6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Dra. Dora Guadalupe Ballesteros Reinoso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74990" y="1290653"/>
            <a:ext cx="2411343" cy="46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3499" spc="-20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Junio 2026 </a:t>
            </a:r>
          </a:p>
        </p:txBody>
      </p:sp>
      <p:sp>
        <p:nvSpPr>
          <p:cNvPr id="6" name="TextBox 6"/>
          <p:cNvSpPr txBox="1"/>
          <p:nvPr/>
        </p:nvSpPr>
        <p:spPr>
          <a:xfrm rot="-263831">
            <a:off x="3723838" y="3510141"/>
            <a:ext cx="12025105" cy="143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7999" spc="1087">
                <a:solidFill>
                  <a:srgbClr val="0E4781"/>
                </a:solidFill>
                <a:latin typeface="Amsterdam Four"/>
                <a:ea typeface="Amsterdam Four"/>
                <a:cs typeface="Amsterdam Four"/>
                <a:sym typeface="Amsterdam Four"/>
              </a:rPr>
              <a:t>Unidad Académica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1316" y="2227199"/>
            <a:ext cx="1905542" cy="1918195"/>
            <a:chOff x="0" y="0"/>
            <a:chExt cx="80743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7438" cy="812800"/>
            </a:xfrm>
            <a:custGeom>
              <a:avLst/>
              <a:gdLst/>
              <a:ahLst/>
              <a:cxnLst/>
              <a:rect l="l" t="t" r="r" b="b"/>
              <a:pathLst>
                <a:path w="807438" h="812800">
                  <a:moveTo>
                    <a:pt x="403719" y="0"/>
                  </a:moveTo>
                  <a:cubicBezTo>
                    <a:pt x="180751" y="0"/>
                    <a:pt x="0" y="181951"/>
                    <a:pt x="0" y="406400"/>
                  </a:cubicBezTo>
                  <a:cubicBezTo>
                    <a:pt x="0" y="630849"/>
                    <a:pt x="180751" y="812800"/>
                    <a:pt x="403719" y="812800"/>
                  </a:cubicBezTo>
                  <a:cubicBezTo>
                    <a:pt x="626687" y="812800"/>
                    <a:pt x="807438" y="630849"/>
                    <a:pt x="807438" y="406400"/>
                  </a:cubicBezTo>
                  <a:cubicBezTo>
                    <a:pt x="807438" y="181951"/>
                    <a:pt x="626687" y="0"/>
                    <a:pt x="403719" y="0"/>
                  </a:cubicBezTo>
                  <a:close/>
                </a:path>
              </a:pathLst>
            </a:custGeom>
            <a:solidFill>
              <a:srgbClr val="92B0C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5697" y="38100"/>
              <a:ext cx="65604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312098" y="2356775"/>
            <a:ext cx="1788619" cy="17886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B0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90752" y="7099012"/>
            <a:ext cx="891534" cy="837706"/>
          </a:xfrm>
          <a:custGeom>
            <a:avLst/>
            <a:gdLst/>
            <a:ahLst/>
            <a:cxnLst/>
            <a:rect l="l" t="t" r="r" b="b"/>
            <a:pathLst>
              <a:path w="891534" h="837706">
                <a:moveTo>
                  <a:pt x="0" y="0"/>
                </a:moveTo>
                <a:lnTo>
                  <a:pt x="891535" y="0"/>
                </a:lnTo>
                <a:lnTo>
                  <a:pt x="891535" y="837706"/>
                </a:lnTo>
                <a:lnTo>
                  <a:pt x="0" y="83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8032" y="2456295"/>
            <a:ext cx="1363388" cy="1244092"/>
          </a:xfrm>
          <a:custGeom>
            <a:avLst/>
            <a:gdLst/>
            <a:ahLst/>
            <a:cxnLst/>
            <a:rect l="l" t="t" r="r" b="b"/>
            <a:pathLst>
              <a:path w="1363388" h="1244092">
                <a:moveTo>
                  <a:pt x="0" y="0"/>
                </a:moveTo>
                <a:lnTo>
                  <a:pt x="1363388" y="0"/>
                </a:lnTo>
                <a:lnTo>
                  <a:pt x="1363388" y="1244092"/>
                </a:lnTo>
                <a:lnTo>
                  <a:pt x="0" y="1244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630262" y="2783883"/>
            <a:ext cx="1152291" cy="934403"/>
          </a:xfrm>
          <a:custGeom>
            <a:avLst/>
            <a:gdLst/>
            <a:ahLst/>
            <a:cxnLst/>
            <a:rect l="l" t="t" r="r" b="b"/>
            <a:pathLst>
              <a:path w="1152291" h="934403">
                <a:moveTo>
                  <a:pt x="0" y="0"/>
                </a:moveTo>
                <a:lnTo>
                  <a:pt x="1152292" y="0"/>
                </a:lnTo>
                <a:lnTo>
                  <a:pt x="1152292" y="934404"/>
                </a:lnTo>
                <a:lnTo>
                  <a:pt x="0" y="934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27736" y="743433"/>
            <a:ext cx="11032528" cy="1372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300" b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Responsabilidad  para saber actuar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5803" y="4237102"/>
            <a:ext cx="7970647" cy="518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92"/>
              </a:lnSpc>
            </a:pP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Aprendizaje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entre pares: </a:t>
            </a:r>
          </a:p>
          <a:p>
            <a:pPr algn="just">
              <a:lnSpc>
                <a:spcPts val="4592"/>
              </a:lnSpc>
            </a:pP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Alumnos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Asistencia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Médica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Básica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impartieron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Taller de “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Botiquín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Primeros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Auxilios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la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Maniobra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Heimlich” 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sus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compañeros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Puericultura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con la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finalidad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saber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actuar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con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responsabilidad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caso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asfixia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maniobrando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expulsión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objetos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mediante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compresiones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abdominales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4592"/>
              </a:lnSpc>
            </a:pP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(28/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oct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49138" y="4214991"/>
            <a:ext cx="7446608" cy="5641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4"/>
              </a:lnSpc>
            </a:pP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Vinculación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escuela-sociedad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capacitación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estudiantes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planta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docente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Impartido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Dra. Diana Alejandra Tovar Bernal y el C.D. José Luis Larios Alvarado,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llevado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cabo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Telesecundaria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comunidad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Heriberto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Jara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municipio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Ahuacatlán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Nayarit.</a:t>
            </a:r>
          </a:p>
          <a:p>
            <a:pPr algn="just">
              <a:lnSpc>
                <a:spcPts val="4401"/>
              </a:lnSpc>
            </a:pP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(23/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jun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</a:t>
            </a:r>
          </a:p>
          <a:p>
            <a:pPr algn="just">
              <a:lnSpc>
                <a:spcPts val="4401"/>
              </a:lnSpc>
            </a:pPr>
            <a:endParaRPr lang="en-US" sz="2700" dirty="0">
              <a:solidFill>
                <a:srgbClr val="73737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457074" y="2515271"/>
            <a:ext cx="4400096" cy="130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Botiquín De Primeros Auxilios Y La Maniobra De Heimlich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11802" y="2515271"/>
            <a:ext cx="3896925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Capacitación de Primeros Auxilios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13479"/>
            <a:ext cx="5880642" cy="10287000"/>
            <a:chOff x="0" y="0"/>
            <a:chExt cx="154881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48811" cy="2709333"/>
            </a:xfrm>
            <a:custGeom>
              <a:avLst/>
              <a:gdLst/>
              <a:ahLst/>
              <a:cxnLst/>
              <a:rect l="l" t="t" r="r" b="b"/>
              <a:pathLst>
                <a:path w="1548811" h="2709333">
                  <a:moveTo>
                    <a:pt x="0" y="0"/>
                  </a:moveTo>
                  <a:lnTo>
                    <a:pt x="1548811" y="0"/>
                  </a:lnTo>
                  <a:lnTo>
                    <a:pt x="154881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B407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4881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60886" y="9258300"/>
            <a:ext cx="1908410" cy="165796"/>
            <a:chOff x="0" y="0"/>
            <a:chExt cx="502627" cy="436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627" cy="43666"/>
            </a:xfrm>
            <a:custGeom>
              <a:avLst/>
              <a:gdLst/>
              <a:ahLst/>
              <a:cxnLst/>
              <a:rect l="l" t="t" r="r" b="b"/>
              <a:pathLst>
                <a:path w="502627" h="43666">
                  <a:moveTo>
                    <a:pt x="21833" y="0"/>
                  </a:moveTo>
                  <a:lnTo>
                    <a:pt x="480793" y="0"/>
                  </a:lnTo>
                  <a:cubicBezTo>
                    <a:pt x="492852" y="0"/>
                    <a:pt x="502627" y="9775"/>
                    <a:pt x="502627" y="21833"/>
                  </a:cubicBezTo>
                  <a:lnTo>
                    <a:pt x="502627" y="21833"/>
                  </a:lnTo>
                  <a:cubicBezTo>
                    <a:pt x="502627" y="33891"/>
                    <a:pt x="492852" y="43666"/>
                    <a:pt x="480793" y="43666"/>
                  </a:cubicBezTo>
                  <a:lnTo>
                    <a:pt x="21833" y="43666"/>
                  </a:lnTo>
                  <a:cubicBezTo>
                    <a:pt x="9775" y="43666"/>
                    <a:pt x="0" y="33891"/>
                    <a:pt x="0" y="21833"/>
                  </a:cubicBezTo>
                  <a:lnTo>
                    <a:pt x="0" y="21833"/>
                  </a:lnTo>
                  <a:cubicBezTo>
                    <a:pt x="0" y="9775"/>
                    <a:pt x="9775" y="0"/>
                    <a:pt x="21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2627" cy="81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34282" y="295675"/>
            <a:ext cx="1788619" cy="178861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407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73063" y="5435145"/>
            <a:ext cx="4934516" cy="2818842"/>
          </a:xfrm>
          <a:custGeom>
            <a:avLst/>
            <a:gdLst/>
            <a:ahLst/>
            <a:cxnLst/>
            <a:rect l="l" t="t" r="r" b="b"/>
            <a:pathLst>
              <a:path w="4934516" h="2818842">
                <a:moveTo>
                  <a:pt x="0" y="0"/>
                </a:moveTo>
                <a:lnTo>
                  <a:pt x="4934516" y="0"/>
                </a:lnTo>
                <a:lnTo>
                  <a:pt x="4934516" y="2818843"/>
                </a:lnTo>
                <a:lnTo>
                  <a:pt x="0" y="281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952726" y="564510"/>
            <a:ext cx="1151730" cy="1190419"/>
          </a:xfrm>
          <a:custGeom>
            <a:avLst/>
            <a:gdLst/>
            <a:ahLst/>
            <a:cxnLst/>
            <a:rect l="l" t="t" r="r" b="b"/>
            <a:pathLst>
              <a:path w="1151730" h="1190419">
                <a:moveTo>
                  <a:pt x="0" y="0"/>
                </a:moveTo>
                <a:lnTo>
                  <a:pt x="1151730" y="0"/>
                </a:lnTo>
                <a:lnTo>
                  <a:pt x="1151730" y="1190419"/>
                </a:lnTo>
                <a:lnTo>
                  <a:pt x="0" y="1190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55071" y="7239641"/>
            <a:ext cx="1955475" cy="2922254"/>
          </a:xfrm>
          <a:custGeom>
            <a:avLst/>
            <a:gdLst/>
            <a:ahLst/>
            <a:cxnLst/>
            <a:rect l="l" t="t" r="r" b="b"/>
            <a:pathLst>
              <a:path w="1955475" h="2922254">
                <a:moveTo>
                  <a:pt x="0" y="0"/>
                </a:moveTo>
                <a:lnTo>
                  <a:pt x="1955475" y="0"/>
                </a:lnTo>
                <a:lnTo>
                  <a:pt x="1955475" y="2922254"/>
                </a:lnTo>
                <a:lnTo>
                  <a:pt x="0" y="292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642" b="-4099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202578" y="7879247"/>
            <a:ext cx="3554645" cy="2112737"/>
          </a:xfrm>
          <a:custGeom>
            <a:avLst/>
            <a:gdLst/>
            <a:ahLst/>
            <a:cxnLst/>
            <a:rect l="l" t="t" r="r" b="b"/>
            <a:pathLst>
              <a:path w="3554645" h="2112737">
                <a:moveTo>
                  <a:pt x="0" y="0"/>
                </a:moveTo>
                <a:lnTo>
                  <a:pt x="3554645" y="0"/>
                </a:lnTo>
                <a:lnTo>
                  <a:pt x="3554645" y="2112737"/>
                </a:lnTo>
                <a:lnTo>
                  <a:pt x="0" y="2112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093" b="-130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254702" y="5435145"/>
            <a:ext cx="3396049" cy="2257891"/>
          </a:xfrm>
          <a:custGeom>
            <a:avLst/>
            <a:gdLst/>
            <a:ahLst/>
            <a:cxnLst/>
            <a:rect l="l" t="t" r="r" b="b"/>
            <a:pathLst>
              <a:path w="3396049" h="2257891">
                <a:moveTo>
                  <a:pt x="0" y="0"/>
                </a:moveTo>
                <a:lnTo>
                  <a:pt x="3396049" y="0"/>
                </a:lnTo>
                <a:lnTo>
                  <a:pt x="3396049" y="2257891"/>
                </a:lnTo>
                <a:lnTo>
                  <a:pt x="0" y="22578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9510" b="-51033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628196" y="5496808"/>
            <a:ext cx="2203517" cy="2439277"/>
          </a:xfrm>
          <a:custGeom>
            <a:avLst/>
            <a:gdLst/>
            <a:ahLst/>
            <a:cxnLst/>
            <a:rect l="l" t="t" r="r" b="b"/>
            <a:pathLst>
              <a:path w="2203517" h="2439277">
                <a:moveTo>
                  <a:pt x="0" y="0"/>
                </a:moveTo>
                <a:lnTo>
                  <a:pt x="2203517" y="0"/>
                </a:lnTo>
                <a:lnTo>
                  <a:pt x="2203517" y="2439277"/>
                </a:lnTo>
                <a:lnTo>
                  <a:pt x="0" y="24392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1845" r="-1161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584447" y="7942971"/>
            <a:ext cx="4139178" cy="1863444"/>
          </a:xfrm>
          <a:custGeom>
            <a:avLst/>
            <a:gdLst/>
            <a:ahLst/>
            <a:cxnLst/>
            <a:rect l="l" t="t" r="r" b="b"/>
            <a:pathLst>
              <a:path w="4139178" h="1863444">
                <a:moveTo>
                  <a:pt x="0" y="0"/>
                </a:moveTo>
                <a:lnTo>
                  <a:pt x="4139178" y="0"/>
                </a:lnTo>
                <a:lnTo>
                  <a:pt x="4139178" y="1863444"/>
                </a:lnTo>
                <a:lnTo>
                  <a:pt x="0" y="18634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584447" y="5496808"/>
            <a:ext cx="3871271" cy="1742833"/>
          </a:xfrm>
          <a:custGeom>
            <a:avLst/>
            <a:gdLst/>
            <a:ahLst/>
            <a:cxnLst/>
            <a:rect l="l" t="t" r="r" b="b"/>
            <a:pathLst>
              <a:path w="3871271" h="1742833">
                <a:moveTo>
                  <a:pt x="0" y="0"/>
                </a:moveTo>
                <a:lnTo>
                  <a:pt x="3871271" y="0"/>
                </a:lnTo>
                <a:lnTo>
                  <a:pt x="3871271" y="1742833"/>
                </a:lnTo>
                <a:lnTo>
                  <a:pt x="0" y="17428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34943" y="1821604"/>
            <a:ext cx="5126390" cy="260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0"/>
              </a:lnSpc>
            </a:pPr>
            <a:r>
              <a:rPr lang="en-US" sz="4100" b="1" spc="23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4.- </a:t>
            </a:r>
            <a:r>
              <a:rPr lang="en-US" sz="4100" b="1" spc="23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Acciones</a:t>
            </a:r>
            <a:r>
              <a:rPr lang="en-US" sz="4100" b="1" spc="23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100" b="1" spc="23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emprendidas</a:t>
            </a:r>
            <a:r>
              <a:rPr lang="en-US" sz="4100" b="1" spc="23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para </a:t>
            </a:r>
          </a:p>
          <a:p>
            <a:pPr algn="l">
              <a:lnSpc>
                <a:spcPts val="4100"/>
              </a:lnSpc>
            </a:pPr>
            <a:r>
              <a:rPr lang="en-US" sz="4100" b="1" spc="23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fomentar</a:t>
            </a:r>
            <a:r>
              <a:rPr lang="en-US" sz="4100" b="1" spc="23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la </a:t>
            </a:r>
            <a:r>
              <a:rPr lang="en-US" sz="4100" b="1" spc="23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diversidad</a:t>
            </a:r>
            <a:r>
              <a:rPr lang="en-US" sz="4100" b="1" spc="23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y la </a:t>
            </a:r>
            <a:r>
              <a:rPr lang="en-US" sz="4100" b="1" spc="23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inclusión</a:t>
            </a:r>
            <a:r>
              <a:rPr lang="en-US" sz="4100" b="1" spc="23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social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12141" y="1360165"/>
            <a:ext cx="11614285" cy="439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1"/>
              </a:lnSpc>
            </a:pP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</a:p>
          <a:p>
            <a:pPr algn="just">
              <a:lnSpc>
                <a:spcPts val="4401"/>
              </a:lnSpc>
            </a:pP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Las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estudiantes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prepa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06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salieron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la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comunidad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alzar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voz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manifestarse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dia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internacional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mujer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exigir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espacios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seguros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igualdad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derechos y 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cese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la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violencia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género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4401"/>
              </a:lnSpc>
            </a:pP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Buscan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romper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estereotipos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visibilizar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problemáticas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específicas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su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entorno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acoso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escolar y la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equidad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acceso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oportunidades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just">
              <a:lnSpc>
                <a:spcPts val="4401"/>
              </a:lnSpc>
            </a:pPr>
            <a:endParaRPr lang="en-US" sz="2700" dirty="0">
              <a:solidFill>
                <a:srgbClr val="73737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043064" y="507360"/>
            <a:ext cx="6331077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Conmemoración del Día Internacional de la Mujer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974829" cy="10287000"/>
            <a:chOff x="0" y="0"/>
            <a:chExt cx="183699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36992" cy="2709333"/>
            </a:xfrm>
            <a:custGeom>
              <a:avLst/>
              <a:gdLst/>
              <a:ahLst/>
              <a:cxnLst/>
              <a:rect l="l" t="t" r="r" b="b"/>
              <a:pathLst>
                <a:path w="1836992" h="2709333">
                  <a:moveTo>
                    <a:pt x="0" y="0"/>
                  </a:moveTo>
                  <a:lnTo>
                    <a:pt x="1836992" y="0"/>
                  </a:lnTo>
                  <a:lnTo>
                    <a:pt x="18369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84D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3699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45983" y="5680964"/>
            <a:ext cx="3889499" cy="4297998"/>
            <a:chOff x="0" y="0"/>
            <a:chExt cx="944679" cy="1043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4679" cy="1043895"/>
            </a:xfrm>
            <a:custGeom>
              <a:avLst/>
              <a:gdLst/>
              <a:ahLst/>
              <a:cxnLst/>
              <a:rect l="l" t="t" r="r" b="b"/>
              <a:pathLst>
                <a:path w="944679" h="1043895">
                  <a:moveTo>
                    <a:pt x="0" y="0"/>
                  </a:moveTo>
                  <a:lnTo>
                    <a:pt x="944679" y="0"/>
                  </a:lnTo>
                  <a:lnTo>
                    <a:pt x="944679" y="1043895"/>
                  </a:lnTo>
                  <a:lnTo>
                    <a:pt x="0" y="1043895"/>
                  </a:lnTo>
                  <a:close/>
                </a:path>
              </a:pathLst>
            </a:custGeom>
            <a:blipFill>
              <a:blip r:embed="rId2"/>
              <a:stretch>
                <a:fillRect l="-23668" r="-2366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560886" y="9258300"/>
            <a:ext cx="1908410" cy="165796"/>
            <a:chOff x="0" y="0"/>
            <a:chExt cx="502627" cy="436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2627" cy="43666"/>
            </a:xfrm>
            <a:custGeom>
              <a:avLst/>
              <a:gdLst/>
              <a:ahLst/>
              <a:cxnLst/>
              <a:rect l="l" t="t" r="r" b="b"/>
              <a:pathLst>
                <a:path w="502627" h="43666">
                  <a:moveTo>
                    <a:pt x="21833" y="0"/>
                  </a:moveTo>
                  <a:lnTo>
                    <a:pt x="480793" y="0"/>
                  </a:lnTo>
                  <a:cubicBezTo>
                    <a:pt x="492852" y="0"/>
                    <a:pt x="502627" y="9775"/>
                    <a:pt x="502627" y="21833"/>
                  </a:cubicBezTo>
                  <a:lnTo>
                    <a:pt x="502627" y="21833"/>
                  </a:lnTo>
                  <a:cubicBezTo>
                    <a:pt x="502627" y="33891"/>
                    <a:pt x="492852" y="43666"/>
                    <a:pt x="480793" y="43666"/>
                  </a:cubicBezTo>
                  <a:lnTo>
                    <a:pt x="21833" y="43666"/>
                  </a:lnTo>
                  <a:cubicBezTo>
                    <a:pt x="9775" y="43666"/>
                    <a:pt x="0" y="33891"/>
                    <a:pt x="0" y="21833"/>
                  </a:cubicBezTo>
                  <a:lnTo>
                    <a:pt x="0" y="21833"/>
                  </a:lnTo>
                  <a:cubicBezTo>
                    <a:pt x="0" y="9775"/>
                    <a:pt x="9775" y="0"/>
                    <a:pt x="21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02627" cy="81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52726" y="295675"/>
            <a:ext cx="1788619" cy="178861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3CAE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95613" y="5680964"/>
            <a:ext cx="4245152" cy="3279380"/>
          </a:xfrm>
          <a:custGeom>
            <a:avLst/>
            <a:gdLst/>
            <a:ahLst/>
            <a:cxnLst/>
            <a:rect l="l" t="t" r="r" b="b"/>
            <a:pathLst>
              <a:path w="4245152" h="3279380">
                <a:moveTo>
                  <a:pt x="0" y="0"/>
                </a:moveTo>
                <a:lnTo>
                  <a:pt x="4245153" y="0"/>
                </a:lnTo>
                <a:lnTo>
                  <a:pt x="4245153" y="3279380"/>
                </a:lnTo>
                <a:lnTo>
                  <a:pt x="0" y="3279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290480" y="705971"/>
            <a:ext cx="1113112" cy="968029"/>
          </a:xfrm>
          <a:custGeom>
            <a:avLst/>
            <a:gdLst/>
            <a:ahLst/>
            <a:cxnLst/>
            <a:rect l="l" t="t" r="r" b="b"/>
            <a:pathLst>
              <a:path w="1113112" h="968029">
                <a:moveTo>
                  <a:pt x="0" y="0"/>
                </a:moveTo>
                <a:lnTo>
                  <a:pt x="1113112" y="0"/>
                </a:lnTo>
                <a:lnTo>
                  <a:pt x="1113112" y="968028"/>
                </a:lnTo>
                <a:lnTo>
                  <a:pt x="0" y="968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66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179979" y="5680964"/>
            <a:ext cx="5715033" cy="4299669"/>
          </a:xfrm>
          <a:custGeom>
            <a:avLst/>
            <a:gdLst/>
            <a:ahLst/>
            <a:cxnLst/>
            <a:rect l="l" t="t" r="r" b="b"/>
            <a:pathLst>
              <a:path w="5715033" h="4299669">
                <a:moveTo>
                  <a:pt x="0" y="0"/>
                </a:moveTo>
                <a:lnTo>
                  <a:pt x="5715033" y="0"/>
                </a:lnTo>
                <a:lnTo>
                  <a:pt x="5715033" y="4299670"/>
                </a:lnTo>
                <a:lnTo>
                  <a:pt x="0" y="4299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34547" y="977252"/>
            <a:ext cx="5567286" cy="3756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0"/>
              </a:lnSpc>
            </a:pPr>
            <a:r>
              <a:rPr lang="en-US" sz="4100" b="1" spc="23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5.- </a:t>
            </a:r>
            <a:r>
              <a:rPr lang="en-US" sz="4100" b="1" spc="23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Acciones</a:t>
            </a:r>
            <a:r>
              <a:rPr lang="en-US" sz="4100" b="1" spc="23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100" b="1" spc="23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emprendidas</a:t>
            </a:r>
            <a:r>
              <a:rPr lang="en-US" sz="4100" b="1" spc="23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para el </a:t>
            </a:r>
            <a:r>
              <a:rPr lang="en-US" sz="4100" b="1" spc="23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desarrollo</a:t>
            </a:r>
            <a:r>
              <a:rPr lang="en-US" sz="4100" b="1" spc="23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de </a:t>
            </a:r>
            <a:r>
              <a:rPr lang="en-US" sz="4100" b="1" spc="23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innovaciones</a:t>
            </a:r>
            <a:r>
              <a:rPr lang="en-US" sz="4100" b="1" spc="23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</a:p>
          <a:p>
            <a:pPr algn="l">
              <a:lnSpc>
                <a:spcPts val="4400"/>
              </a:lnSpc>
            </a:pPr>
            <a:r>
              <a:rPr lang="en-US" sz="4400" b="1" spc="250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científicas</a:t>
            </a:r>
            <a:r>
              <a:rPr lang="en-US" sz="4400" b="1" spc="250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, </a:t>
            </a:r>
            <a:r>
              <a:rPr lang="en-US" sz="4400" b="1" spc="250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tecnológicas</a:t>
            </a:r>
            <a:r>
              <a:rPr lang="en-US" sz="4400" b="1" spc="250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y </a:t>
            </a:r>
            <a:r>
              <a:rPr lang="en-US" sz="4400" b="1" spc="250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humanidades</a:t>
            </a:r>
            <a:endParaRPr lang="en-US" sz="4400" b="1" spc="250" dirty="0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290480" y="2130284"/>
            <a:ext cx="9106561" cy="339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4"/>
              </a:lnSpc>
            </a:pP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Participación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alumnos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Kiriat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Góngora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Pérez, Carlos Robles Acosta y Francisco Robles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Álvarez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VI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semestre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asesorados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docentes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QFB Alondra Ortiz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Aguiar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Ing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 Martha Georgina Ruiz Ballesteros y el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Ing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  Joel González Michel.</a:t>
            </a:r>
          </a:p>
          <a:p>
            <a:pPr algn="just">
              <a:lnSpc>
                <a:spcPts val="4564"/>
              </a:lnSpc>
            </a:pP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(30/mayo/25).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18460" y="507360"/>
            <a:ext cx="7240840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XIX Concurso Regional de Ciencias Básicas de Media Superior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45457"/>
            <a:ext cx="1788619" cy="17886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94828" y="1545457"/>
            <a:ext cx="1788619" cy="17886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A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90752" y="7099012"/>
            <a:ext cx="891534" cy="837706"/>
          </a:xfrm>
          <a:custGeom>
            <a:avLst/>
            <a:gdLst/>
            <a:ahLst/>
            <a:cxnLst/>
            <a:rect l="l" t="t" r="r" b="b"/>
            <a:pathLst>
              <a:path w="891534" h="837706">
                <a:moveTo>
                  <a:pt x="0" y="0"/>
                </a:moveTo>
                <a:lnTo>
                  <a:pt x="891535" y="0"/>
                </a:lnTo>
                <a:lnTo>
                  <a:pt x="891535" y="837706"/>
                </a:lnTo>
                <a:lnTo>
                  <a:pt x="0" y="83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72424" y="1739950"/>
            <a:ext cx="1233427" cy="1399634"/>
          </a:xfrm>
          <a:custGeom>
            <a:avLst/>
            <a:gdLst/>
            <a:ahLst/>
            <a:cxnLst/>
            <a:rect l="l" t="t" r="r" b="b"/>
            <a:pathLst>
              <a:path w="1233427" h="1399634">
                <a:moveTo>
                  <a:pt x="0" y="0"/>
                </a:moveTo>
                <a:lnTo>
                  <a:pt x="1233427" y="0"/>
                </a:lnTo>
                <a:lnTo>
                  <a:pt x="1233427" y="1399633"/>
                </a:lnTo>
                <a:lnTo>
                  <a:pt x="0" y="1399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7244" y="1939188"/>
            <a:ext cx="1251531" cy="1231051"/>
          </a:xfrm>
          <a:custGeom>
            <a:avLst/>
            <a:gdLst/>
            <a:ahLst/>
            <a:cxnLst/>
            <a:rect l="l" t="t" r="r" b="b"/>
            <a:pathLst>
              <a:path w="1251531" h="1231051">
                <a:moveTo>
                  <a:pt x="0" y="0"/>
                </a:moveTo>
                <a:lnTo>
                  <a:pt x="1251531" y="0"/>
                </a:lnTo>
                <a:lnTo>
                  <a:pt x="1251531" y="1231052"/>
                </a:lnTo>
                <a:lnTo>
                  <a:pt x="0" y="12310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0067" y="6229028"/>
            <a:ext cx="2765886" cy="3813845"/>
          </a:xfrm>
          <a:custGeom>
            <a:avLst/>
            <a:gdLst/>
            <a:ahLst/>
            <a:cxnLst/>
            <a:rect l="l" t="t" r="r" b="b"/>
            <a:pathLst>
              <a:path w="2765886" h="3813845">
                <a:moveTo>
                  <a:pt x="0" y="0"/>
                </a:moveTo>
                <a:lnTo>
                  <a:pt x="2765886" y="0"/>
                </a:lnTo>
                <a:lnTo>
                  <a:pt x="2765886" y="3813845"/>
                </a:lnTo>
                <a:lnTo>
                  <a:pt x="0" y="381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8" r="-170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79322" y="6229028"/>
            <a:ext cx="2860384" cy="3813845"/>
          </a:xfrm>
          <a:custGeom>
            <a:avLst/>
            <a:gdLst/>
            <a:ahLst/>
            <a:cxnLst/>
            <a:rect l="l" t="t" r="r" b="b"/>
            <a:pathLst>
              <a:path w="2860384" h="3813845">
                <a:moveTo>
                  <a:pt x="0" y="0"/>
                </a:moveTo>
                <a:lnTo>
                  <a:pt x="2860383" y="0"/>
                </a:lnTo>
                <a:lnTo>
                  <a:pt x="2860383" y="3813845"/>
                </a:lnTo>
                <a:lnTo>
                  <a:pt x="0" y="38138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99282" y="6229028"/>
            <a:ext cx="4852030" cy="3639023"/>
          </a:xfrm>
          <a:custGeom>
            <a:avLst/>
            <a:gdLst/>
            <a:ahLst/>
            <a:cxnLst/>
            <a:rect l="l" t="t" r="r" b="b"/>
            <a:pathLst>
              <a:path w="4852030" h="3639023">
                <a:moveTo>
                  <a:pt x="0" y="0"/>
                </a:moveTo>
                <a:lnTo>
                  <a:pt x="4852031" y="0"/>
                </a:lnTo>
                <a:lnTo>
                  <a:pt x="4852031" y="3639022"/>
                </a:lnTo>
                <a:lnTo>
                  <a:pt x="0" y="36390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58267" y="6127211"/>
            <a:ext cx="3198015" cy="3915662"/>
          </a:xfrm>
          <a:custGeom>
            <a:avLst/>
            <a:gdLst/>
            <a:ahLst/>
            <a:cxnLst/>
            <a:rect l="l" t="t" r="r" b="b"/>
            <a:pathLst>
              <a:path w="3198015" h="3915662">
                <a:moveTo>
                  <a:pt x="0" y="0"/>
                </a:moveTo>
                <a:lnTo>
                  <a:pt x="3198015" y="0"/>
                </a:lnTo>
                <a:lnTo>
                  <a:pt x="3198015" y="3915662"/>
                </a:lnTo>
                <a:lnTo>
                  <a:pt x="0" y="39156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896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27736" y="713545"/>
            <a:ext cx="11231634" cy="163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200" b="1" spc="239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Explora</a:t>
            </a:r>
            <a:r>
              <a:rPr lang="en-US" sz="4200" b="1" spc="239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 2025: </a:t>
            </a:r>
            <a:r>
              <a:rPr lang="en-US" sz="4200" b="1" spc="239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Verano</a:t>
            </a:r>
            <a:r>
              <a:rPr lang="en-US" sz="4200" b="1" spc="239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 de </a:t>
            </a:r>
            <a:r>
              <a:rPr lang="en-US" sz="4200" b="1" spc="239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investigación</a:t>
            </a:r>
            <a:r>
              <a:rPr lang="en-US" sz="4200" b="1" spc="239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</a:p>
          <a:p>
            <a:pPr algn="ctr">
              <a:lnSpc>
                <a:spcPts val="4200"/>
              </a:lnSpc>
            </a:pPr>
            <a:endParaRPr lang="en-US" sz="4200" b="1" spc="239" dirty="0">
              <a:solidFill>
                <a:srgbClr val="031139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4200"/>
              </a:lnSpc>
            </a:pPr>
            <a:endParaRPr lang="en-US" sz="4200" b="1" spc="239" dirty="0">
              <a:solidFill>
                <a:srgbClr val="031139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54283" y="2992860"/>
            <a:ext cx="7930199" cy="278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28"/>
              </a:lnSpc>
            </a:pPr>
            <a:endParaRPr dirty="0"/>
          </a:p>
          <a:p>
            <a:pPr algn="just">
              <a:lnSpc>
                <a:spcPts val="4428"/>
              </a:lnSpc>
            </a:pP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Investigación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respecto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la “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Actividad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microbiana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aceite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esencial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orégano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origanum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vulgari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frente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la bacteria de pseudomonas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euriginosa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del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hongo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aspergillus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Trreu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”.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94528" y="3843633"/>
            <a:ext cx="7764772" cy="1081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1"/>
              </a:lnSpc>
            </a:pP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Investigación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centrada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“Las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aguas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residuales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urbanas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su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impacto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río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Mololoa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”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34310" y="1877293"/>
            <a:ext cx="565017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Consuelo  Cristal Sandoval </a:t>
            </a:r>
          </a:p>
          <a:p>
            <a:pPr algn="l">
              <a:lnSpc>
                <a:spcPts val="3780"/>
              </a:lnSpc>
            </a:pPr>
            <a:r>
              <a:rPr lang="en-US" sz="27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Balderas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64447" y="1877293"/>
            <a:ext cx="465168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1" dirty="0" err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Jesús</a:t>
            </a:r>
            <a:r>
              <a:rPr lang="en-US" sz="27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Octavio </a:t>
            </a:r>
            <a:r>
              <a:rPr lang="en-US" sz="2700" b="1" dirty="0" err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Agraz</a:t>
            </a:r>
            <a:r>
              <a:rPr lang="en-US" sz="27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Delgado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153740"/>
            <a:ext cx="1788619" cy="17886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0752" y="7099012"/>
            <a:ext cx="891534" cy="837706"/>
          </a:xfrm>
          <a:custGeom>
            <a:avLst/>
            <a:gdLst/>
            <a:ahLst/>
            <a:cxnLst/>
            <a:rect l="l" t="t" r="r" b="b"/>
            <a:pathLst>
              <a:path w="891534" h="837706">
                <a:moveTo>
                  <a:pt x="0" y="0"/>
                </a:moveTo>
                <a:lnTo>
                  <a:pt x="891535" y="0"/>
                </a:lnTo>
                <a:lnTo>
                  <a:pt x="891535" y="837706"/>
                </a:lnTo>
                <a:lnTo>
                  <a:pt x="0" y="83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7515" y="3254531"/>
            <a:ext cx="1570990" cy="1570990"/>
          </a:xfrm>
          <a:custGeom>
            <a:avLst/>
            <a:gdLst/>
            <a:ahLst/>
            <a:cxnLst/>
            <a:rect l="l" t="t" r="r" b="b"/>
            <a:pathLst>
              <a:path w="1570990" h="1570990">
                <a:moveTo>
                  <a:pt x="0" y="0"/>
                </a:moveTo>
                <a:lnTo>
                  <a:pt x="1570990" y="0"/>
                </a:lnTo>
                <a:lnTo>
                  <a:pt x="1570990" y="1570990"/>
                </a:lnTo>
                <a:lnTo>
                  <a:pt x="0" y="1570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07609" y="3979997"/>
            <a:ext cx="6686299" cy="4543754"/>
          </a:xfrm>
          <a:custGeom>
            <a:avLst/>
            <a:gdLst/>
            <a:ahLst/>
            <a:cxnLst/>
            <a:rect l="l" t="t" r="r" b="b"/>
            <a:pathLst>
              <a:path w="6686299" h="4543754">
                <a:moveTo>
                  <a:pt x="0" y="0"/>
                </a:moveTo>
                <a:lnTo>
                  <a:pt x="6686299" y="0"/>
                </a:lnTo>
                <a:lnTo>
                  <a:pt x="6686299" y="4543754"/>
                </a:lnTo>
                <a:lnTo>
                  <a:pt x="0" y="4543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405" r="-1040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30294" y="842395"/>
            <a:ext cx="11843118" cy="154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spc="228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Desarrollo</a:t>
            </a:r>
            <a:r>
              <a:rPr lang="en-US" sz="4000" b="1" spc="228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 de </a:t>
            </a:r>
            <a:r>
              <a:rPr lang="en-US" sz="4000" b="1" spc="228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innovaciones</a:t>
            </a:r>
            <a:r>
              <a:rPr lang="en-US" sz="4000" b="1" spc="228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</a:p>
          <a:p>
            <a:pPr algn="ctr">
              <a:lnSpc>
                <a:spcPts val="4000"/>
              </a:lnSpc>
            </a:pPr>
            <a:r>
              <a:rPr lang="en-US" sz="4000" b="1" spc="228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científicas</a:t>
            </a:r>
            <a:r>
              <a:rPr lang="en-US" sz="4000" b="1" spc="228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, </a:t>
            </a:r>
            <a:r>
              <a:rPr lang="en-US" sz="4000" b="1" spc="228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tecnológicas</a:t>
            </a:r>
            <a:r>
              <a:rPr lang="en-US" sz="4000" b="1" spc="228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 y </a:t>
            </a:r>
            <a:r>
              <a:rPr lang="en-US" sz="4000" b="1" spc="228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humanidades</a:t>
            </a:r>
            <a:r>
              <a:rPr lang="en-US" sz="4000" b="1" spc="228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.</a:t>
            </a:r>
          </a:p>
          <a:p>
            <a:pPr algn="ctr">
              <a:lnSpc>
                <a:spcPts val="4000"/>
              </a:lnSpc>
            </a:pPr>
            <a:endParaRPr lang="en-US" sz="4000" b="1" spc="228" dirty="0">
              <a:solidFill>
                <a:srgbClr val="031139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21654" y="5019675"/>
            <a:ext cx="8440570" cy="3779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84"/>
              </a:lnSpc>
            </a:pP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Participación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las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alumnos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 UAP06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Jesús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Ricardo Flores Hinojosa y David Antonio Zavala Pérez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asesorados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Ing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 Joel Alberto González Michel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llevada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cabo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Instituto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Tecnológico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Tepic. </a:t>
            </a:r>
          </a:p>
          <a:p>
            <a:pPr algn="just">
              <a:lnSpc>
                <a:spcPts val="5084"/>
              </a:lnSpc>
            </a:pP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(17/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oct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01682" y="3187856"/>
            <a:ext cx="5650171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XXI OLIMPIADA ESTATAL </a:t>
            </a:r>
          </a:p>
          <a:p>
            <a:pPr algn="l">
              <a:lnSpc>
                <a:spcPts val="4620"/>
              </a:lnSpc>
            </a:pPr>
            <a:r>
              <a:rPr lang="en-US" sz="33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FÍSICA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0752" y="7099012"/>
            <a:ext cx="891534" cy="837706"/>
          </a:xfrm>
          <a:custGeom>
            <a:avLst/>
            <a:gdLst/>
            <a:ahLst/>
            <a:cxnLst/>
            <a:rect l="l" t="t" r="r" b="b"/>
            <a:pathLst>
              <a:path w="891534" h="837706">
                <a:moveTo>
                  <a:pt x="0" y="0"/>
                </a:moveTo>
                <a:lnTo>
                  <a:pt x="891535" y="0"/>
                </a:lnTo>
                <a:lnTo>
                  <a:pt x="891535" y="837706"/>
                </a:lnTo>
                <a:lnTo>
                  <a:pt x="0" y="83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6575041"/>
            <a:ext cx="4495451" cy="3011952"/>
          </a:xfrm>
          <a:custGeom>
            <a:avLst/>
            <a:gdLst/>
            <a:ahLst/>
            <a:cxnLst/>
            <a:rect l="l" t="t" r="r" b="b"/>
            <a:pathLst>
              <a:path w="4495451" h="3011952">
                <a:moveTo>
                  <a:pt x="0" y="0"/>
                </a:moveTo>
                <a:lnTo>
                  <a:pt x="4495451" y="0"/>
                </a:lnTo>
                <a:lnTo>
                  <a:pt x="4495451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96891" y="6544854"/>
            <a:ext cx="4011738" cy="3072327"/>
          </a:xfrm>
          <a:custGeom>
            <a:avLst/>
            <a:gdLst/>
            <a:ahLst/>
            <a:cxnLst/>
            <a:rect l="l" t="t" r="r" b="b"/>
            <a:pathLst>
              <a:path w="4011738" h="3072327">
                <a:moveTo>
                  <a:pt x="0" y="0"/>
                </a:moveTo>
                <a:lnTo>
                  <a:pt x="4011738" y="0"/>
                </a:lnTo>
                <a:lnTo>
                  <a:pt x="4011738" y="3072327"/>
                </a:lnTo>
                <a:lnTo>
                  <a:pt x="0" y="30723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756" t="-3253" b="-325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21020" y="6441458"/>
            <a:ext cx="2966931" cy="3279120"/>
          </a:xfrm>
          <a:custGeom>
            <a:avLst/>
            <a:gdLst/>
            <a:ahLst/>
            <a:cxnLst/>
            <a:rect l="l" t="t" r="r" b="b"/>
            <a:pathLst>
              <a:path w="2966931" h="3279120">
                <a:moveTo>
                  <a:pt x="0" y="0"/>
                </a:moveTo>
                <a:lnTo>
                  <a:pt x="2966931" y="0"/>
                </a:lnTo>
                <a:lnTo>
                  <a:pt x="2966931" y="3279119"/>
                </a:lnTo>
                <a:lnTo>
                  <a:pt x="0" y="3279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1322" y="461484"/>
            <a:ext cx="4832829" cy="2690638"/>
          </a:xfrm>
          <a:custGeom>
            <a:avLst/>
            <a:gdLst/>
            <a:ahLst/>
            <a:cxnLst/>
            <a:rect l="l" t="t" r="r" b="b"/>
            <a:pathLst>
              <a:path w="4832829" h="2690638">
                <a:moveTo>
                  <a:pt x="0" y="0"/>
                </a:moveTo>
                <a:lnTo>
                  <a:pt x="4832829" y="0"/>
                </a:lnTo>
                <a:lnTo>
                  <a:pt x="4832829" y="2690637"/>
                </a:lnTo>
                <a:lnTo>
                  <a:pt x="0" y="2690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1689" r="-337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18093" y="5875035"/>
            <a:ext cx="3168172" cy="4411965"/>
          </a:xfrm>
          <a:custGeom>
            <a:avLst/>
            <a:gdLst/>
            <a:ahLst/>
            <a:cxnLst/>
            <a:rect l="l" t="t" r="r" b="b"/>
            <a:pathLst>
              <a:path w="3168172" h="4411965">
                <a:moveTo>
                  <a:pt x="0" y="0"/>
                </a:moveTo>
                <a:lnTo>
                  <a:pt x="3168172" y="0"/>
                </a:lnTo>
                <a:lnTo>
                  <a:pt x="3168172" y="4411965"/>
                </a:lnTo>
                <a:lnTo>
                  <a:pt x="0" y="44119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772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98289" y="610010"/>
            <a:ext cx="11801803" cy="552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20"/>
              </a:lnSpc>
            </a:pP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Como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resultado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etapa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estatal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alumnos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Alán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Samuel Benavides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Carrión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4to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semestre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 y Cindy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Aránzazu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Sánchez Esparza de 2do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semestre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participaron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XIII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Olimpiada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Mexicana de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Filosofía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realizada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ciudad de Pachuca Hidalgo,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donde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Alán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resultó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ganador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segundo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lugar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modalidad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presencial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ambos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estudiantes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estuvieron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asesorados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Licenciada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Psicología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Reyna Liliana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Montañez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Siordia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4920"/>
              </a:lnSpc>
            </a:pP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(7 y 8 / mar/ 25)</a:t>
            </a:r>
          </a:p>
          <a:p>
            <a:pPr algn="just">
              <a:lnSpc>
                <a:spcPts val="4920"/>
              </a:lnSpc>
            </a:pPr>
            <a:endParaRPr lang="en-US" sz="3000" dirty="0">
              <a:solidFill>
                <a:srgbClr val="73737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1322" y="3559854"/>
            <a:ext cx="5705569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XIII </a:t>
            </a:r>
            <a:r>
              <a:rPr lang="en-US" sz="3599" b="1" dirty="0" err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Olimpiada</a:t>
            </a:r>
            <a:r>
              <a:rPr lang="en-US" sz="3599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l">
              <a:lnSpc>
                <a:spcPts val="5039"/>
              </a:lnSpc>
            </a:pPr>
            <a:r>
              <a:rPr lang="en-US" sz="3599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Mexicana de </a:t>
            </a:r>
            <a:r>
              <a:rPr lang="en-US" sz="3599" b="1" dirty="0" err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Filosofía</a:t>
            </a:r>
            <a:endParaRPr lang="en-US" sz="3599" b="1" dirty="0">
              <a:solidFill>
                <a:srgbClr val="03113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039"/>
              </a:lnSpc>
            </a:pPr>
            <a:r>
              <a:rPr lang="en-US" sz="3599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</a:t>
            </a:r>
            <a:r>
              <a:rPr lang="en-US" sz="3599" b="1" dirty="0" err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fase</a:t>
            </a:r>
            <a:r>
              <a:rPr lang="en-US" sz="3599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99" b="1" dirty="0" err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nacional</a:t>
            </a:r>
            <a:r>
              <a:rPr lang="en-US" sz="3599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42011"/>
            <a:ext cx="2314002" cy="23140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5D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0752" y="7099012"/>
            <a:ext cx="891534" cy="837706"/>
          </a:xfrm>
          <a:custGeom>
            <a:avLst/>
            <a:gdLst/>
            <a:ahLst/>
            <a:cxnLst/>
            <a:rect l="l" t="t" r="r" b="b"/>
            <a:pathLst>
              <a:path w="891534" h="837706">
                <a:moveTo>
                  <a:pt x="0" y="0"/>
                </a:moveTo>
                <a:lnTo>
                  <a:pt x="891535" y="0"/>
                </a:lnTo>
                <a:lnTo>
                  <a:pt x="891535" y="837706"/>
                </a:lnTo>
                <a:lnTo>
                  <a:pt x="0" y="83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342011"/>
            <a:ext cx="2284595" cy="2656506"/>
          </a:xfrm>
          <a:custGeom>
            <a:avLst/>
            <a:gdLst/>
            <a:ahLst/>
            <a:cxnLst/>
            <a:rect l="l" t="t" r="r" b="b"/>
            <a:pathLst>
              <a:path w="2284595" h="2656506">
                <a:moveTo>
                  <a:pt x="0" y="0"/>
                </a:moveTo>
                <a:lnTo>
                  <a:pt x="2284595" y="0"/>
                </a:lnTo>
                <a:lnTo>
                  <a:pt x="2284595" y="2656506"/>
                </a:lnTo>
                <a:lnTo>
                  <a:pt x="0" y="2656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70490" y="5726664"/>
            <a:ext cx="2944906" cy="3984249"/>
          </a:xfrm>
          <a:custGeom>
            <a:avLst/>
            <a:gdLst/>
            <a:ahLst/>
            <a:cxnLst/>
            <a:rect l="l" t="t" r="r" b="b"/>
            <a:pathLst>
              <a:path w="2944906" h="3984249">
                <a:moveTo>
                  <a:pt x="0" y="0"/>
                </a:moveTo>
                <a:lnTo>
                  <a:pt x="2944906" y="0"/>
                </a:lnTo>
                <a:lnTo>
                  <a:pt x="2944906" y="3984249"/>
                </a:lnTo>
                <a:lnTo>
                  <a:pt x="0" y="3984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443" r="-11213" b="-4328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79294" y="5795714"/>
            <a:ext cx="2618614" cy="3846148"/>
          </a:xfrm>
          <a:custGeom>
            <a:avLst/>
            <a:gdLst/>
            <a:ahLst/>
            <a:cxnLst/>
            <a:rect l="l" t="t" r="r" b="b"/>
            <a:pathLst>
              <a:path w="2618614" h="3846148">
                <a:moveTo>
                  <a:pt x="0" y="0"/>
                </a:moveTo>
                <a:lnTo>
                  <a:pt x="2618614" y="0"/>
                </a:lnTo>
                <a:lnTo>
                  <a:pt x="2618614" y="3846148"/>
                </a:lnTo>
                <a:lnTo>
                  <a:pt x="0" y="3846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972" r="-10091" b="-3946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69458" y="5830393"/>
            <a:ext cx="3051412" cy="4088714"/>
          </a:xfrm>
          <a:custGeom>
            <a:avLst/>
            <a:gdLst/>
            <a:ahLst/>
            <a:cxnLst/>
            <a:rect l="l" t="t" r="r" b="b"/>
            <a:pathLst>
              <a:path w="3051412" h="4088714">
                <a:moveTo>
                  <a:pt x="0" y="0"/>
                </a:moveTo>
                <a:lnTo>
                  <a:pt x="3051412" y="0"/>
                </a:lnTo>
                <a:lnTo>
                  <a:pt x="3051412" y="4088714"/>
                </a:lnTo>
                <a:lnTo>
                  <a:pt x="0" y="40887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847" t="-10344" r="-12784" b="-1964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88066" y="5830393"/>
            <a:ext cx="2914248" cy="3984984"/>
          </a:xfrm>
          <a:custGeom>
            <a:avLst/>
            <a:gdLst/>
            <a:ahLst/>
            <a:cxnLst/>
            <a:rect l="l" t="t" r="r" b="b"/>
            <a:pathLst>
              <a:path w="2914248" h="3984984">
                <a:moveTo>
                  <a:pt x="0" y="0"/>
                </a:moveTo>
                <a:lnTo>
                  <a:pt x="2914248" y="0"/>
                </a:lnTo>
                <a:lnTo>
                  <a:pt x="2914248" y="3984985"/>
                </a:lnTo>
                <a:lnTo>
                  <a:pt x="0" y="39849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714" r="-7516" b="-4697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73606" y="1475044"/>
            <a:ext cx="13289221" cy="435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0"/>
              </a:lnSpc>
            </a:pPr>
            <a:endParaRPr dirty="0"/>
          </a:p>
          <a:p>
            <a:pPr algn="just">
              <a:lnSpc>
                <a:spcPts val="4960"/>
              </a:lnSpc>
            </a:pP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llevó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cabo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concurso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municipal de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oratoria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que la alumna de 4to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semestre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María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Alejandra Ruiz Becerra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asesorada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licenciado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Julio César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Agraz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Becerra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quien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fue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ganadora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primer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lugar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categoría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F y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obtuvo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su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pase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representar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al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municipio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fase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24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estatal</a:t>
            </a:r>
            <a:r>
              <a:rPr lang="en-US" sz="3024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4960"/>
              </a:lnSpc>
            </a:pPr>
            <a:endParaRPr lang="en-US" sz="3024" dirty="0">
              <a:solidFill>
                <a:srgbClr val="73737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840860" y="1028004"/>
            <a:ext cx="9943296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XXXV CONCURSO MUNICIPAL DE ORATORIA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45032" y="2120898"/>
            <a:ext cx="1687829" cy="168782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0752" y="7099012"/>
            <a:ext cx="891534" cy="837706"/>
          </a:xfrm>
          <a:custGeom>
            <a:avLst/>
            <a:gdLst/>
            <a:ahLst/>
            <a:cxnLst/>
            <a:rect l="l" t="t" r="r" b="b"/>
            <a:pathLst>
              <a:path w="891534" h="837706">
                <a:moveTo>
                  <a:pt x="0" y="0"/>
                </a:moveTo>
                <a:lnTo>
                  <a:pt x="891535" y="0"/>
                </a:lnTo>
                <a:lnTo>
                  <a:pt x="891535" y="837706"/>
                </a:lnTo>
                <a:lnTo>
                  <a:pt x="0" y="83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46184" y="2417070"/>
            <a:ext cx="1085526" cy="1095485"/>
          </a:xfrm>
          <a:custGeom>
            <a:avLst/>
            <a:gdLst/>
            <a:ahLst/>
            <a:cxnLst/>
            <a:rect l="l" t="t" r="r" b="b"/>
            <a:pathLst>
              <a:path w="1085526" h="1095485">
                <a:moveTo>
                  <a:pt x="0" y="0"/>
                </a:moveTo>
                <a:lnTo>
                  <a:pt x="1085526" y="0"/>
                </a:lnTo>
                <a:lnTo>
                  <a:pt x="1085526" y="1095485"/>
                </a:lnTo>
                <a:lnTo>
                  <a:pt x="0" y="1095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6958" y="2253673"/>
            <a:ext cx="2945239" cy="3681548"/>
          </a:xfrm>
          <a:custGeom>
            <a:avLst/>
            <a:gdLst/>
            <a:ahLst/>
            <a:cxnLst/>
            <a:rect l="l" t="t" r="r" b="b"/>
            <a:pathLst>
              <a:path w="2945239" h="3681548">
                <a:moveTo>
                  <a:pt x="0" y="0"/>
                </a:moveTo>
                <a:lnTo>
                  <a:pt x="2945238" y="0"/>
                </a:lnTo>
                <a:lnTo>
                  <a:pt x="2945238" y="3681548"/>
                </a:lnTo>
                <a:lnTo>
                  <a:pt x="0" y="3681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27736" y="2253673"/>
            <a:ext cx="2995406" cy="3744257"/>
          </a:xfrm>
          <a:custGeom>
            <a:avLst/>
            <a:gdLst/>
            <a:ahLst/>
            <a:cxnLst/>
            <a:rect l="l" t="t" r="r" b="b"/>
            <a:pathLst>
              <a:path w="2995406" h="3744257">
                <a:moveTo>
                  <a:pt x="0" y="0"/>
                </a:moveTo>
                <a:lnTo>
                  <a:pt x="2995406" y="0"/>
                </a:lnTo>
                <a:lnTo>
                  <a:pt x="2995406" y="3744257"/>
                </a:lnTo>
                <a:lnTo>
                  <a:pt x="0" y="37442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54936" y="2253673"/>
            <a:ext cx="2642421" cy="3719250"/>
          </a:xfrm>
          <a:custGeom>
            <a:avLst/>
            <a:gdLst/>
            <a:ahLst/>
            <a:cxnLst/>
            <a:rect l="l" t="t" r="r" b="b"/>
            <a:pathLst>
              <a:path w="2642421" h="3719250">
                <a:moveTo>
                  <a:pt x="0" y="0"/>
                </a:moveTo>
                <a:lnTo>
                  <a:pt x="2642421" y="0"/>
                </a:lnTo>
                <a:lnTo>
                  <a:pt x="2642421" y="3719250"/>
                </a:lnTo>
                <a:lnTo>
                  <a:pt x="0" y="3719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630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0290" y="6685124"/>
            <a:ext cx="4434457" cy="3047274"/>
          </a:xfrm>
          <a:custGeom>
            <a:avLst/>
            <a:gdLst/>
            <a:ahLst/>
            <a:cxnLst/>
            <a:rect l="l" t="t" r="r" b="b"/>
            <a:pathLst>
              <a:path w="4434457" h="3047274">
                <a:moveTo>
                  <a:pt x="0" y="0"/>
                </a:moveTo>
                <a:lnTo>
                  <a:pt x="4434457" y="0"/>
                </a:lnTo>
                <a:lnTo>
                  <a:pt x="4434457" y="3047274"/>
                </a:lnTo>
                <a:lnTo>
                  <a:pt x="0" y="30472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345" t="-3056" r="-755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298367" y="6685124"/>
            <a:ext cx="4298991" cy="3047274"/>
          </a:xfrm>
          <a:custGeom>
            <a:avLst/>
            <a:gdLst/>
            <a:ahLst/>
            <a:cxnLst/>
            <a:rect l="l" t="t" r="r" b="b"/>
            <a:pathLst>
              <a:path w="4298991" h="3047274">
                <a:moveTo>
                  <a:pt x="0" y="0"/>
                </a:moveTo>
                <a:lnTo>
                  <a:pt x="4298990" y="0"/>
                </a:lnTo>
                <a:lnTo>
                  <a:pt x="4298990" y="3047274"/>
                </a:lnTo>
                <a:lnTo>
                  <a:pt x="0" y="30472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512" r="-20502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00400" y="624566"/>
            <a:ext cx="11032528" cy="1508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 b="1" spc="222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Desarrollo</a:t>
            </a:r>
            <a:r>
              <a:rPr lang="en-US" sz="3900" b="1" spc="222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 de </a:t>
            </a:r>
            <a:r>
              <a:rPr lang="en-US" sz="3900" b="1" spc="222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innovaciones</a:t>
            </a:r>
            <a:r>
              <a:rPr lang="en-US" sz="3900" b="1" spc="222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</a:p>
          <a:p>
            <a:pPr algn="ctr">
              <a:lnSpc>
                <a:spcPts val="3900"/>
              </a:lnSpc>
            </a:pPr>
            <a:r>
              <a:rPr lang="en-US" sz="3900" b="1" spc="222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científicas</a:t>
            </a:r>
            <a:r>
              <a:rPr lang="en-US" sz="3900" b="1" spc="222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, </a:t>
            </a:r>
            <a:r>
              <a:rPr lang="en-US" sz="3900" b="1" spc="222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tecnológicas</a:t>
            </a:r>
            <a:r>
              <a:rPr lang="en-US" sz="3900" b="1" spc="222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 y </a:t>
            </a:r>
            <a:r>
              <a:rPr lang="en-US" sz="3900" b="1" spc="222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humanidades</a:t>
            </a:r>
            <a:r>
              <a:rPr lang="en-US" sz="3900" b="1" spc="222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.</a:t>
            </a:r>
          </a:p>
          <a:p>
            <a:pPr algn="ctr">
              <a:lnSpc>
                <a:spcPts val="3900"/>
              </a:lnSpc>
            </a:pPr>
            <a:endParaRPr lang="en-US" sz="3900" b="1" spc="222" dirty="0">
              <a:solidFill>
                <a:srgbClr val="031139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045032" y="3875402"/>
            <a:ext cx="7655935" cy="528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14"/>
              </a:lnSpc>
            </a:pP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marco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“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Día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Internacional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Mujer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de las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Niñas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Ciencia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”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fue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impartido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taller de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habilidades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blandas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el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futuro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Dra.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Yanitze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Fiambres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Acedo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promoviendo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acceso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participación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equitativas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las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adolescentes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ámbito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científico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sin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estereotipos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género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visualizar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trabajo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femenino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4714"/>
              </a:lnSpc>
            </a:pP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(9/</a:t>
            </a:r>
            <a:r>
              <a:rPr lang="en-US" sz="2892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feb</a:t>
            </a:r>
            <a:r>
              <a:rPr lang="en-US" sz="2892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/26)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27595" y="2359920"/>
            <a:ext cx="5825747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TRALLER DE</a:t>
            </a: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HABILIDADES BLANDAS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5827" y="2039239"/>
            <a:ext cx="2821386" cy="282138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D96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0752" y="7099012"/>
            <a:ext cx="891534" cy="837706"/>
          </a:xfrm>
          <a:custGeom>
            <a:avLst/>
            <a:gdLst/>
            <a:ahLst/>
            <a:cxnLst/>
            <a:rect l="l" t="t" r="r" b="b"/>
            <a:pathLst>
              <a:path w="891534" h="837706">
                <a:moveTo>
                  <a:pt x="0" y="0"/>
                </a:moveTo>
                <a:lnTo>
                  <a:pt x="891535" y="0"/>
                </a:lnTo>
                <a:lnTo>
                  <a:pt x="891535" y="837706"/>
                </a:lnTo>
                <a:lnTo>
                  <a:pt x="0" y="83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2624" y="1668794"/>
            <a:ext cx="2816256" cy="2821386"/>
          </a:xfrm>
          <a:custGeom>
            <a:avLst/>
            <a:gdLst/>
            <a:ahLst/>
            <a:cxnLst/>
            <a:rect l="l" t="t" r="r" b="b"/>
            <a:pathLst>
              <a:path w="2816256" h="2821386">
                <a:moveTo>
                  <a:pt x="0" y="0"/>
                </a:moveTo>
                <a:lnTo>
                  <a:pt x="2816256" y="0"/>
                </a:lnTo>
                <a:lnTo>
                  <a:pt x="2816256" y="2821385"/>
                </a:lnTo>
                <a:lnTo>
                  <a:pt x="0" y="28213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31225" y="1915414"/>
            <a:ext cx="12834875" cy="6332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84"/>
              </a:lnSpc>
            </a:pP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El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equipo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conformado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alumnos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América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Yuleni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Aguiar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Villegas, 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Jesús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Octavio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Agraz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Delgado y Rodolfo Alonso Rivera Becerra del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grupo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Administración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Formación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el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Trabajo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V,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presentaron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su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trabajo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investigacion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apegados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la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convocatoria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expedida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Banco de México “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Premio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Cont@cto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Banxico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” el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cual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busca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general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espacios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el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desarrollo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creativo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temas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económicos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financieros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estudiantes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Preparatorias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nivel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nacional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quienes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resultaron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ganadores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con el 1er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lugar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modalidad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“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Cápsula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Animada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”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premiados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Ciudad de México. </a:t>
            </a:r>
          </a:p>
          <a:p>
            <a:pPr algn="just">
              <a:lnSpc>
                <a:spcPts val="5084"/>
              </a:lnSpc>
            </a:pP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(5/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dic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6770725"/>
            <a:ext cx="18288000" cy="4272897"/>
          </a:xfrm>
          <a:custGeom>
            <a:avLst/>
            <a:gdLst/>
            <a:ahLst/>
            <a:cxnLst/>
            <a:rect l="l" t="t" r="r" b="b"/>
            <a:pathLst>
              <a:path w="18288000" h="4272897">
                <a:moveTo>
                  <a:pt x="0" y="0"/>
                </a:moveTo>
                <a:lnTo>
                  <a:pt x="18288000" y="0"/>
                </a:lnTo>
                <a:lnTo>
                  <a:pt x="18288000" y="4272897"/>
                </a:lnTo>
                <a:lnTo>
                  <a:pt x="0" y="42728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90302" y="1104900"/>
            <a:ext cx="11032528" cy="56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200" b="1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Premio</a:t>
            </a:r>
            <a:r>
              <a:rPr lang="en-US" sz="4200" b="1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200" b="1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Cont@cto</a:t>
            </a:r>
            <a:r>
              <a:rPr lang="en-US" sz="4200" b="1" dirty="0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200" b="1" dirty="0" err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Banxico</a:t>
            </a:r>
            <a:endParaRPr lang="en-US" sz="4200" b="1" dirty="0">
              <a:solidFill>
                <a:srgbClr val="031139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0752" y="7099012"/>
            <a:ext cx="891534" cy="837706"/>
          </a:xfrm>
          <a:custGeom>
            <a:avLst/>
            <a:gdLst/>
            <a:ahLst/>
            <a:cxnLst/>
            <a:rect l="l" t="t" r="r" b="b"/>
            <a:pathLst>
              <a:path w="891534" h="837706">
                <a:moveTo>
                  <a:pt x="0" y="0"/>
                </a:moveTo>
                <a:lnTo>
                  <a:pt x="891535" y="0"/>
                </a:lnTo>
                <a:lnTo>
                  <a:pt x="891535" y="837706"/>
                </a:lnTo>
                <a:lnTo>
                  <a:pt x="0" y="83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6342" y="1990860"/>
            <a:ext cx="2538510" cy="4147302"/>
          </a:xfrm>
          <a:custGeom>
            <a:avLst/>
            <a:gdLst/>
            <a:ahLst/>
            <a:cxnLst/>
            <a:rect l="l" t="t" r="r" b="b"/>
            <a:pathLst>
              <a:path w="2538510" h="4147302">
                <a:moveTo>
                  <a:pt x="0" y="0"/>
                </a:moveTo>
                <a:lnTo>
                  <a:pt x="2538509" y="0"/>
                </a:lnTo>
                <a:lnTo>
                  <a:pt x="2538509" y="4147302"/>
                </a:lnTo>
                <a:lnTo>
                  <a:pt x="0" y="4147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631" b="-163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9082" y="6599998"/>
            <a:ext cx="3573030" cy="2902562"/>
          </a:xfrm>
          <a:custGeom>
            <a:avLst/>
            <a:gdLst/>
            <a:ahLst/>
            <a:cxnLst/>
            <a:rect l="l" t="t" r="r" b="b"/>
            <a:pathLst>
              <a:path w="3573030" h="2902562">
                <a:moveTo>
                  <a:pt x="0" y="0"/>
                </a:moveTo>
                <a:lnTo>
                  <a:pt x="3573030" y="0"/>
                </a:lnTo>
                <a:lnTo>
                  <a:pt x="3573030" y="2902563"/>
                </a:lnTo>
                <a:lnTo>
                  <a:pt x="0" y="2902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410" r="-1800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71368" y="6763182"/>
            <a:ext cx="3644443" cy="2739379"/>
          </a:xfrm>
          <a:custGeom>
            <a:avLst/>
            <a:gdLst/>
            <a:ahLst/>
            <a:cxnLst/>
            <a:rect l="l" t="t" r="r" b="b"/>
            <a:pathLst>
              <a:path w="3644443" h="2739379">
                <a:moveTo>
                  <a:pt x="0" y="0"/>
                </a:moveTo>
                <a:lnTo>
                  <a:pt x="3644443" y="0"/>
                </a:lnTo>
                <a:lnTo>
                  <a:pt x="3644443" y="2739379"/>
                </a:lnTo>
                <a:lnTo>
                  <a:pt x="0" y="2739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22" r="-2450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81810" y="2018814"/>
            <a:ext cx="3092327" cy="4244656"/>
          </a:xfrm>
          <a:custGeom>
            <a:avLst/>
            <a:gdLst/>
            <a:ahLst/>
            <a:cxnLst/>
            <a:rect l="l" t="t" r="r" b="b"/>
            <a:pathLst>
              <a:path w="3092327" h="4244656">
                <a:moveTo>
                  <a:pt x="0" y="0"/>
                </a:moveTo>
                <a:lnTo>
                  <a:pt x="3092327" y="0"/>
                </a:lnTo>
                <a:lnTo>
                  <a:pt x="3092327" y="4244656"/>
                </a:lnTo>
                <a:lnTo>
                  <a:pt x="0" y="4244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95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06336" y="6763182"/>
            <a:ext cx="4379755" cy="2918696"/>
          </a:xfrm>
          <a:custGeom>
            <a:avLst/>
            <a:gdLst/>
            <a:ahLst/>
            <a:cxnLst/>
            <a:rect l="l" t="t" r="r" b="b"/>
            <a:pathLst>
              <a:path w="4379755" h="2918696">
                <a:moveTo>
                  <a:pt x="0" y="0"/>
                </a:moveTo>
                <a:lnTo>
                  <a:pt x="4379755" y="0"/>
                </a:lnTo>
                <a:lnTo>
                  <a:pt x="4379755" y="2918696"/>
                </a:lnTo>
                <a:lnTo>
                  <a:pt x="0" y="29186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30835" y="2237948"/>
            <a:ext cx="3375843" cy="3816311"/>
          </a:xfrm>
          <a:custGeom>
            <a:avLst/>
            <a:gdLst/>
            <a:ahLst/>
            <a:cxnLst/>
            <a:rect l="l" t="t" r="r" b="b"/>
            <a:pathLst>
              <a:path w="3375843" h="3816311">
                <a:moveTo>
                  <a:pt x="0" y="0"/>
                </a:moveTo>
                <a:lnTo>
                  <a:pt x="3375843" y="0"/>
                </a:lnTo>
                <a:lnTo>
                  <a:pt x="3375843" y="3816310"/>
                </a:lnTo>
                <a:lnTo>
                  <a:pt x="0" y="38163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206" t="-45368" r="-7206" b="-3286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76616" y="6763186"/>
            <a:ext cx="4130699" cy="2918692"/>
          </a:xfrm>
          <a:custGeom>
            <a:avLst/>
            <a:gdLst/>
            <a:ahLst/>
            <a:cxnLst/>
            <a:rect l="l" t="t" r="r" b="b"/>
            <a:pathLst>
              <a:path w="4130699" h="2918692">
                <a:moveTo>
                  <a:pt x="0" y="0"/>
                </a:moveTo>
                <a:lnTo>
                  <a:pt x="4130699" y="0"/>
                </a:lnTo>
                <a:lnTo>
                  <a:pt x="4130699" y="2918692"/>
                </a:lnTo>
                <a:lnTo>
                  <a:pt x="0" y="29186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496" t="-95853" r="-12609" b="-10290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39151" y="2067899"/>
            <a:ext cx="3647914" cy="4083755"/>
          </a:xfrm>
          <a:custGeom>
            <a:avLst/>
            <a:gdLst/>
            <a:ahLst/>
            <a:cxnLst/>
            <a:rect l="l" t="t" r="r" b="b"/>
            <a:pathLst>
              <a:path w="3647914" h="4083755">
                <a:moveTo>
                  <a:pt x="0" y="0"/>
                </a:moveTo>
                <a:lnTo>
                  <a:pt x="3647914" y="0"/>
                </a:lnTo>
                <a:lnTo>
                  <a:pt x="3647914" y="4083755"/>
                </a:lnTo>
                <a:lnTo>
                  <a:pt x="0" y="4083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910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313771" y="965130"/>
            <a:ext cx="11032528" cy="56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200" b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Premio Cont@cto Banxico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067473"/>
            <a:ext cx="18288000" cy="2219527"/>
            <a:chOff x="0" y="0"/>
            <a:chExt cx="4816593" cy="584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84567"/>
            </a:xfrm>
            <a:custGeom>
              <a:avLst/>
              <a:gdLst/>
              <a:ahLst/>
              <a:cxnLst/>
              <a:rect l="l" t="t" r="r" b="b"/>
              <a:pathLst>
                <a:path w="4816592" h="584567">
                  <a:moveTo>
                    <a:pt x="0" y="0"/>
                  </a:moveTo>
                  <a:lnTo>
                    <a:pt x="4816592" y="0"/>
                  </a:lnTo>
                  <a:lnTo>
                    <a:pt x="4816592" y="584567"/>
                  </a:lnTo>
                  <a:lnTo>
                    <a:pt x="0" y="584567"/>
                  </a:lnTo>
                  <a:close/>
                </a:path>
              </a:pathLst>
            </a:custGeom>
            <a:solidFill>
              <a:srgbClr val="184D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22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20772" y="804806"/>
            <a:ext cx="7793849" cy="141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400" b="1">
                <a:solidFill>
                  <a:srgbClr val="0E4781"/>
                </a:solidFill>
                <a:latin typeface="DM Sans Bold"/>
                <a:ea typeface="DM Sans Bold"/>
                <a:cs typeface="DM Sans Bold"/>
                <a:sym typeface="DM Sans Bold"/>
              </a:rPr>
              <a:t>EJES ESTRATÉGICOS QUE SE IMPACTAN: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8805" y="3219260"/>
            <a:ext cx="15900495" cy="365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5907"/>
              </a:lnSpc>
              <a:buFont typeface="Arial"/>
              <a:buChar char="•"/>
            </a:pPr>
            <a:r>
              <a:rPr lang="en-US" sz="3300" b="1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Eje 1.- Responsabilidad Social de la Universidad.</a:t>
            </a:r>
          </a:p>
          <a:p>
            <a:pPr marL="712470" lvl="1" indent="-356235" algn="l">
              <a:lnSpc>
                <a:spcPts val="5907"/>
              </a:lnSpc>
              <a:buFont typeface="Arial"/>
              <a:buChar char="•"/>
            </a:pPr>
            <a:r>
              <a:rPr lang="en-US" sz="3300" b="1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Eje2.- Innovación Social: Investigación y participación social.</a:t>
            </a:r>
          </a:p>
          <a:p>
            <a:pPr marL="712470" lvl="1" indent="-356235" algn="l">
              <a:lnSpc>
                <a:spcPts val="5907"/>
              </a:lnSpc>
              <a:buFont typeface="Arial"/>
              <a:buChar char="•"/>
            </a:pPr>
            <a:r>
              <a:rPr lang="en-US" sz="3300" b="1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Eje 3.- Formación Integral y profesional para la ciudadanía.</a:t>
            </a:r>
          </a:p>
          <a:p>
            <a:pPr marL="712470" lvl="1" indent="-356235" algn="l">
              <a:lnSpc>
                <a:spcPts val="5907"/>
              </a:lnSpc>
              <a:buFont typeface="Arial"/>
              <a:buChar char="•"/>
            </a:pPr>
            <a:r>
              <a:rPr lang="en-US" sz="3300" b="1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Eje 4.- Infraestructura universitaria sostenible.</a:t>
            </a:r>
          </a:p>
          <a:p>
            <a:pPr marL="712470" lvl="1" indent="-356235" algn="l">
              <a:lnSpc>
                <a:spcPts val="5907"/>
              </a:lnSpc>
              <a:buFont typeface="Arial"/>
              <a:buChar char="•"/>
            </a:pPr>
            <a:r>
              <a:rPr lang="en-US" sz="3300" b="1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Eje 5.- Gestión responsable y buen gobierno.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0752" y="7099012"/>
            <a:ext cx="891534" cy="837706"/>
          </a:xfrm>
          <a:custGeom>
            <a:avLst/>
            <a:gdLst/>
            <a:ahLst/>
            <a:cxnLst/>
            <a:rect l="l" t="t" r="r" b="b"/>
            <a:pathLst>
              <a:path w="891534" h="837706">
                <a:moveTo>
                  <a:pt x="0" y="0"/>
                </a:moveTo>
                <a:lnTo>
                  <a:pt x="891535" y="0"/>
                </a:lnTo>
                <a:lnTo>
                  <a:pt x="891535" y="837706"/>
                </a:lnTo>
                <a:lnTo>
                  <a:pt x="0" y="83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628175"/>
            <a:ext cx="6832905" cy="2783776"/>
          </a:xfrm>
          <a:custGeom>
            <a:avLst/>
            <a:gdLst/>
            <a:ahLst/>
            <a:cxnLst/>
            <a:rect l="l" t="t" r="r" b="b"/>
            <a:pathLst>
              <a:path w="6832905" h="2783776">
                <a:moveTo>
                  <a:pt x="0" y="0"/>
                </a:moveTo>
                <a:lnTo>
                  <a:pt x="6832905" y="0"/>
                </a:lnTo>
                <a:lnTo>
                  <a:pt x="6832905" y="2783776"/>
                </a:lnTo>
                <a:lnTo>
                  <a:pt x="0" y="27837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37458" y="0"/>
            <a:ext cx="4101084" cy="10287000"/>
          </a:xfrm>
          <a:custGeom>
            <a:avLst/>
            <a:gdLst/>
            <a:ahLst/>
            <a:cxnLst/>
            <a:rect l="l" t="t" r="r" b="b"/>
            <a:pathLst>
              <a:path w="4101084" h="10287000">
                <a:moveTo>
                  <a:pt x="0" y="0"/>
                </a:moveTo>
                <a:lnTo>
                  <a:pt x="4101084" y="0"/>
                </a:lnTo>
                <a:lnTo>
                  <a:pt x="41010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90752" y="3666617"/>
            <a:ext cx="14597479" cy="5591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75"/>
              </a:lnSpc>
            </a:pP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Presentación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proyectos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investigación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docentes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Lic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 José Juan Palma Hernández, QFB Alondra Berenice Ortiz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Aguiar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Lic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Fortino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Jesús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Cordero Alvarado, Dra. Martha Georgina Ruiz Ballesteros, Dra. Diana Alejandra Tovar Bernal y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Lic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 Julio César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Agraz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Becerra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presentados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ante el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foro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docentes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ciudad de Saltillo, Coahuila,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busca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fomentar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intercambio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ideas, la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reflexión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el debate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sobre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futuro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educación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MS.</a:t>
            </a:r>
          </a:p>
          <a:p>
            <a:pPr algn="just">
              <a:lnSpc>
                <a:spcPts val="5575"/>
              </a:lnSpc>
            </a:pP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(6 y 7/</a:t>
            </a:r>
            <a:r>
              <a:rPr lang="en-US" sz="33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nov</a:t>
            </a:r>
            <a:r>
              <a:rPr lang="en-US" sz="33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0752" y="7099012"/>
            <a:ext cx="891534" cy="837706"/>
          </a:xfrm>
          <a:custGeom>
            <a:avLst/>
            <a:gdLst/>
            <a:ahLst/>
            <a:cxnLst/>
            <a:rect l="l" t="t" r="r" b="b"/>
            <a:pathLst>
              <a:path w="891534" h="837706">
                <a:moveTo>
                  <a:pt x="0" y="0"/>
                </a:moveTo>
                <a:lnTo>
                  <a:pt x="891535" y="0"/>
                </a:lnTo>
                <a:lnTo>
                  <a:pt x="891535" y="837706"/>
                </a:lnTo>
                <a:lnTo>
                  <a:pt x="0" y="837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46966" y="516359"/>
            <a:ext cx="6324886" cy="2885430"/>
          </a:xfrm>
          <a:custGeom>
            <a:avLst/>
            <a:gdLst/>
            <a:ahLst/>
            <a:cxnLst/>
            <a:rect l="l" t="t" r="r" b="b"/>
            <a:pathLst>
              <a:path w="6324886" h="2885430">
                <a:moveTo>
                  <a:pt x="0" y="0"/>
                </a:moveTo>
                <a:lnTo>
                  <a:pt x="6324886" y="0"/>
                </a:lnTo>
                <a:lnTo>
                  <a:pt x="6324886" y="2885430"/>
                </a:lnTo>
                <a:lnTo>
                  <a:pt x="0" y="2885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116" r="-386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80027" y="516359"/>
            <a:ext cx="5129517" cy="2625293"/>
          </a:xfrm>
          <a:custGeom>
            <a:avLst/>
            <a:gdLst/>
            <a:ahLst/>
            <a:cxnLst/>
            <a:rect l="l" t="t" r="r" b="b"/>
            <a:pathLst>
              <a:path w="5129517" h="2625293">
                <a:moveTo>
                  <a:pt x="0" y="0"/>
                </a:moveTo>
                <a:lnTo>
                  <a:pt x="5129517" y="0"/>
                </a:lnTo>
                <a:lnTo>
                  <a:pt x="5129517" y="2625293"/>
                </a:lnTo>
                <a:lnTo>
                  <a:pt x="0" y="262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52" b="-495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3875452"/>
            <a:ext cx="3027852" cy="5382848"/>
          </a:xfrm>
          <a:custGeom>
            <a:avLst/>
            <a:gdLst/>
            <a:ahLst/>
            <a:cxnLst/>
            <a:rect l="l" t="t" r="r" b="b"/>
            <a:pathLst>
              <a:path w="3027852" h="5382848">
                <a:moveTo>
                  <a:pt x="0" y="0"/>
                </a:moveTo>
                <a:lnTo>
                  <a:pt x="3027852" y="0"/>
                </a:lnTo>
                <a:lnTo>
                  <a:pt x="3027852" y="5382848"/>
                </a:lnTo>
                <a:lnTo>
                  <a:pt x="0" y="5382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80027" y="3570793"/>
            <a:ext cx="5129517" cy="2885353"/>
          </a:xfrm>
          <a:custGeom>
            <a:avLst/>
            <a:gdLst/>
            <a:ahLst/>
            <a:cxnLst/>
            <a:rect l="l" t="t" r="r" b="b"/>
            <a:pathLst>
              <a:path w="5129517" h="2885353">
                <a:moveTo>
                  <a:pt x="0" y="0"/>
                </a:moveTo>
                <a:lnTo>
                  <a:pt x="5129517" y="0"/>
                </a:lnTo>
                <a:lnTo>
                  <a:pt x="5129517" y="2885353"/>
                </a:lnTo>
                <a:lnTo>
                  <a:pt x="0" y="2885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46966" y="3875452"/>
            <a:ext cx="3027852" cy="5382848"/>
          </a:xfrm>
          <a:custGeom>
            <a:avLst/>
            <a:gdLst/>
            <a:ahLst/>
            <a:cxnLst/>
            <a:rect l="l" t="t" r="r" b="b"/>
            <a:pathLst>
              <a:path w="3027852" h="5382848">
                <a:moveTo>
                  <a:pt x="0" y="0"/>
                </a:moveTo>
                <a:lnTo>
                  <a:pt x="3027852" y="0"/>
                </a:lnTo>
                <a:lnTo>
                  <a:pt x="3027852" y="5382848"/>
                </a:lnTo>
                <a:lnTo>
                  <a:pt x="0" y="5382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70249" y="6884771"/>
            <a:ext cx="5139295" cy="2890853"/>
          </a:xfrm>
          <a:custGeom>
            <a:avLst/>
            <a:gdLst/>
            <a:ahLst/>
            <a:cxnLst/>
            <a:rect l="l" t="t" r="r" b="b"/>
            <a:pathLst>
              <a:path w="5139295" h="2890853">
                <a:moveTo>
                  <a:pt x="0" y="0"/>
                </a:moveTo>
                <a:lnTo>
                  <a:pt x="5139295" y="0"/>
                </a:lnTo>
                <a:lnTo>
                  <a:pt x="5139295" y="2890854"/>
                </a:lnTo>
                <a:lnTo>
                  <a:pt x="0" y="28908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6710" y="676943"/>
            <a:ext cx="5144623" cy="2893850"/>
          </a:xfrm>
          <a:custGeom>
            <a:avLst/>
            <a:gdLst/>
            <a:ahLst/>
            <a:cxnLst/>
            <a:rect l="l" t="t" r="r" b="b"/>
            <a:pathLst>
              <a:path w="5144623" h="2893850">
                <a:moveTo>
                  <a:pt x="0" y="0"/>
                </a:moveTo>
                <a:lnTo>
                  <a:pt x="5144622" y="0"/>
                </a:lnTo>
                <a:lnTo>
                  <a:pt x="5144622" y="2893850"/>
                </a:lnTo>
                <a:lnTo>
                  <a:pt x="0" y="2893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7775" y="4017902"/>
            <a:ext cx="3822492" cy="2866869"/>
          </a:xfrm>
          <a:custGeom>
            <a:avLst/>
            <a:gdLst/>
            <a:ahLst/>
            <a:cxnLst/>
            <a:rect l="l" t="t" r="r" b="b"/>
            <a:pathLst>
              <a:path w="3822492" h="2866869">
                <a:moveTo>
                  <a:pt x="0" y="0"/>
                </a:moveTo>
                <a:lnTo>
                  <a:pt x="3822492" y="0"/>
                </a:lnTo>
                <a:lnTo>
                  <a:pt x="3822492" y="2866869"/>
                </a:lnTo>
                <a:lnTo>
                  <a:pt x="0" y="28668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9796" y="7099012"/>
            <a:ext cx="4077096" cy="2824387"/>
          </a:xfrm>
          <a:custGeom>
            <a:avLst/>
            <a:gdLst/>
            <a:ahLst/>
            <a:cxnLst/>
            <a:rect l="l" t="t" r="r" b="b"/>
            <a:pathLst>
              <a:path w="4077096" h="2824387">
                <a:moveTo>
                  <a:pt x="0" y="0"/>
                </a:moveTo>
                <a:lnTo>
                  <a:pt x="4077095" y="0"/>
                </a:lnTo>
                <a:lnTo>
                  <a:pt x="4077095" y="2824387"/>
                </a:lnTo>
                <a:lnTo>
                  <a:pt x="0" y="28243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264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401485" cy="10287000"/>
            <a:chOff x="0" y="0"/>
            <a:chExt cx="194936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9362" cy="2709333"/>
            </a:xfrm>
            <a:custGeom>
              <a:avLst/>
              <a:gdLst/>
              <a:ahLst/>
              <a:cxnLst/>
              <a:rect l="l" t="t" r="r" b="b"/>
              <a:pathLst>
                <a:path w="1949362" h="2709333">
                  <a:moveTo>
                    <a:pt x="0" y="0"/>
                  </a:moveTo>
                  <a:lnTo>
                    <a:pt x="1949362" y="0"/>
                  </a:lnTo>
                  <a:lnTo>
                    <a:pt x="19493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84D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4936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60886" y="9258300"/>
            <a:ext cx="1908410" cy="165796"/>
            <a:chOff x="0" y="0"/>
            <a:chExt cx="502627" cy="436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627" cy="43666"/>
            </a:xfrm>
            <a:custGeom>
              <a:avLst/>
              <a:gdLst/>
              <a:ahLst/>
              <a:cxnLst/>
              <a:rect l="l" t="t" r="r" b="b"/>
              <a:pathLst>
                <a:path w="502627" h="43666">
                  <a:moveTo>
                    <a:pt x="21833" y="0"/>
                  </a:moveTo>
                  <a:lnTo>
                    <a:pt x="480793" y="0"/>
                  </a:lnTo>
                  <a:cubicBezTo>
                    <a:pt x="492852" y="0"/>
                    <a:pt x="502627" y="9775"/>
                    <a:pt x="502627" y="21833"/>
                  </a:cubicBezTo>
                  <a:lnTo>
                    <a:pt x="502627" y="21833"/>
                  </a:lnTo>
                  <a:cubicBezTo>
                    <a:pt x="502627" y="33891"/>
                    <a:pt x="492852" y="43666"/>
                    <a:pt x="480793" y="43666"/>
                  </a:cubicBezTo>
                  <a:lnTo>
                    <a:pt x="21833" y="43666"/>
                  </a:lnTo>
                  <a:cubicBezTo>
                    <a:pt x="9775" y="43666"/>
                    <a:pt x="0" y="33891"/>
                    <a:pt x="0" y="21833"/>
                  </a:cubicBezTo>
                  <a:lnTo>
                    <a:pt x="0" y="21833"/>
                  </a:lnTo>
                  <a:cubicBezTo>
                    <a:pt x="0" y="9775"/>
                    <a:pt x="9775" y="0"/>
                    <a:pt x="21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2627" cy="81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08377" y="5143500"/>
            <a:ext cx="4989394" cy="3230632"/>
          </a:xfrm>
          <a:custGeom>
            <a:avLst/>
            <a:gdLst/>
            <a:ahLst/>
            <a:cxnLst/>
            <a:rect l="l" t="t" r="r" b="b"/>
            <a:pathLst>
              <a:path w="4989394" h="3230632">
                <a:moveTo>
                  <a:pt x="0" y="0"/>
                </a:moveTo>
                <a:lnTo>
                  <a:pt x="4989394" y="0"/>
                </a:lnTo>
                <a:lnTo>
                  <a:pt x="4989394" y="3230632"/>
                </a:lnTo>
                <a:lnTo>
                  <a:pt x="0" y="323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46564" y="1821171"/>
            <a:ext cx="5937055" cy="293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0"/>
              </a:lnSpc>
            </a:pPr>
            <a:r>
              <a:rPr lang="en-US" sz="4600" b="1" spc="262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6.-Acciones </a:t>
            </a:r>
            <a:r>
              <a:rPr lang="en-US" sz="4600" b="1" spc="262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emprendidas</a:t>
            </a:r>
            <a:r>
              <a:rPr lang="en-US" sz="4600" b="1" spc="262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600" b="1" spc="262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en</a:t>
            </a:r>
            <a:r>
              <a:rPr lang="en-US" sz="4600" b="1" spc="262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600" b="1" spc="262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atención</a:t>
            </a:r>
            <a:r>
              <a:rPr lang="en-US" sz="4600" b="1" spc="262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a </a:t>
            </a:r>
            <a:r>
              <a:rPr lang="en-US" sz="4600" b="1" spc="262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problemáticas</a:t>
            </a:r>
            <a:r>
              <a:rPr lang="en-US" sz="4600" b="1" spc="262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600" b="1" spc="262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sociales</a:t>
            </a:r>
            <a:endParaRPr lang="en-US" sz="4600" b="1" spc="262" dirty="0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17968" y="2980785"/>
            <a:ext cx="8719426" cy="3910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4899"/>
              </a:lnSpc>
            </a:pP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Los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problemas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sociales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cualquier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situación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condición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comportamiento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requieren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acciones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colectivas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 sea de la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sociedad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civil o de las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instituciones</a:t>
            </a:r>
            <a:r>
              <a:rPr lang="en-US" sz="3499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3499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solucionarlo</a:t>
            </a:r>
            <a:endParaRPr lang="en-US" sz="3499" dirty="0">
              <a:solidFill>
                <a:srgbClr val="73737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360"/>
              </a:lnSpc>
            </a:pPr>
            <a:endParaRPr lang="en-US" sz="3499" dirty="0">
              <a:solidFill>
                <a:srgbClr val="73737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2706" y="1028700"/>
            <a:ext cx="2502546" cy="3333950"/>
          </a:xfrm>
          <a:custGeom>
            <a:avLst/>
            <a:gdLst/>
            <a:ahLst/>
            <a:cxnLst/>
            <a:rect l="l" t="t" r="r" b="b"/>
            <a:pathLst>
              <a:path w="2502546" h="3333950">
                <a:moveTo>
                  <a:pt x="0" y="0"/>
                </a:moveTo>
                <a:lnTo>
                  <a:pt x="2502547" y="0"/>
                </a:lnTo>
                <a:lnTo>
                  <a:pt x="2502547" y="3333950"/>
                </a:lnTo>
                <a:lnTo>
                  <a:pt x="0" y="333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1581" y="7699793"/>
            <a:ext cx="3585336" cy="2059370"/>
          </a:xfrm>
          <a:custGeom>
            <a:avLst/>
            <a:gdLst/>
            <a:ahLst/>
            <a:cxnLst/>
            <a:rect l="l" t="t" r="r" b="b"/>
            <a:pathLst>
              <a:path w="3585336" h="2059370">
                <a:moveTo>
                  <a:pt x="0" y="0"/>
                </a:moveTo>
                <a:lnTo>
                  <a:pt x="3585337" y="0"/>
                </a:lnTo>
                <a:lnTo>
                  <a:pt x="3585337" y="2059370"/>
                </a:lnTo>
                <a:lnTo>
                  <a:pt x="0" y="2059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73" r="-1869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11736" y="7544276"/>
            <a:ext cx="1947564" cy="2268699"/>
          </a:xfrm>
          <a:custGeom>
            <a:avLst/>
            <a:gdLst/>
            <a:ahLst/>
            <a:cxnLst/>
            <a:rect l="l" t="t" r="r" b="b"/>
            <a:pathLst>
              <a:path w="1947564" h="2268699">
                <a:moveTo>
                  <a:pt x="0" y="0"/>
                </a:moveTo>
                <a:lnTo>
                  <a:pt x="1947564" y="0"/>
                </a:lnTo>
                <a:lnTo>
                  <a:pt x="1947564" y="2268699"/>
                </a:lnTo>
                <a:lnTo>
                  <a:pt x="0" y="2268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143" b="-5253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13448" y="7699793"/>
            <a:ext cx="3794720" cy="2101307"/>
          </a:xfrm>
          <a:custGeom>
            <a:avLst/>
            <a:gdLst/>
            <a:ahLst/>
            <a:cxnLst/>
            <a:rect l="l" t="t" r="r" b="b"/>
            <a:pathLst>
              <a:path w="3794720" h="2101307">
                <a:moveTo>
                  <a:pt x="0" y="0"/>
                </a:moveTo>
                <a:lnTo>
                  <a:pt x="3794720" y="0"/>
                </a:lnTo>
                <a:lnTo>
                  <a:pt x="3794720" y="2101307"/>
                </a:lnTo>
                <a:lnTo>
                  <a:pt x="0" y="2101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500" r="-1150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96851" y="7699793"/>
            <a:ext cx="3529035" cy="2113182"/>
          </a:xfrm>
          <a:custGeom>
            <a:avLst/>
            <a:gdLst/>
            <a:ahLst/>
            <a:cxnLst/>
            <a:rect l="l" t="t" r="r" b="b"/>
            <a:pathLst>
              <a:path w="3529035" h="2113182">
                <a:moveTo>
                  <a:pt x="0" y="0"/>
                </a:moveTo>
                <a:lnTo>
                  <a:pt x="3529035" y="0"/>
                </a:lnTo>
                <a:lnTo>
                  <a:pt x="3529035" y="2113182"/>
                </a:lnTo>
                <a:lnTo>
                  <a:pt x="0" y="21131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625" b="-1262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3915" y="539743"/>
            <a:ext cx="12819612" cy="104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6.-Acciones emprendidas en atención a problemáticas sociales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1175" y="5724366"/>
            <a:ext cx="16385650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llevó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cabo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jornada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prevención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al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suicidio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con la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colaboración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personal del Sistema Nacional de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Protección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Integral de Niña y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Adolescentes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(SIPPINA) y del DIF municipal,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organizados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licenciados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Psicologia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Reyna Liliana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Montañez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Siordia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Julio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Agraz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Becerra .</a:t>
            </a:r>
          </a:p>
          <a:p>
            <a:pPr algn="just">
              <a:lnSpc>
                <a:spcPts val="3640"/>
              </a:lnSpc>
            </a:pP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(11/sept/25)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207456"/>
            <a:ext cx="1036528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SEPTIEMBRE AMARILLO: CAMBIANDO LA NARRATIVA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017170"/>
            <a:ext cx="11738506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PREVENCION DEL EMBARAZO EN ADOLESCENTES (GUMPEA)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3395" y="2638525"/>
            <a:ext cx="13514826" cy="227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Reinstalación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grupo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municipal GUMPEA, 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integrado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autoridades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locales,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estatales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servidores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públicos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mujeres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comunidad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con la firma del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acta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constitutiva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la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erradicación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embarazo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infantil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disminución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embarazo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adolescentes</a:t>
            </a: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just">
              <a:lnSpc>
                <a:spcPts val="3640"/>
              </a:lnSpc>
            </a:pPr>
            <a:r>
              <a:rPr lang="en-US" sz="26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(20/ago/25)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78211" y="5400728"/>
            <a:ext cx="2337324" cy="182509"/>
            <a:chOff x="0" y="0"/>
            <a:chExt cx="615592" cy="480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5592" cy="48068"/>
            </a:xfrm>
            <a:custGeom>
              <a:avLst/>
              <a:gdLst/>
              <a:ahLst/>
              <a:cxnLst/>
              <a:rect l="l" t="t" r="r" b="b"/>
              <a:pathLst>
                <a:path w="615592" h="48068">
                  <a:moveTo>
                    <a:pt x="24034" y="0"/>
                  </a:moveTo>
                  <a:lnTo>
                    <a:pt x="591557" y="0"/>
                  </a:lnTo>
                  <a:cubicBezTo>
                    <a:pt x="604831" y="0"/>
                    <a:pt x="615592" y="10760"/>
                    <a:pt x="615592" y="24034"/>
                  </a:cubicBezTo>
                  <a:lnTo>
                    <a:pt x="615592" y="24034"/>
                  </a:lnTo>
                  <a:cubicBezTo>
                    <a:pt x="615592" y="30408"/>
                    <a:pt x="613059" y="36522"/>
                    <a:pt x="608552" y="41029"/>
                  </a:cubicBezTo>
                  <a:cubicBezTo>
                    <a:pt x="604045" y="45536"/>
                    <a:pt x="597932" y="48068"/>
                    <a:pt x="591557" y="48068"/>
                  </a:cubicBezTo>
                  <a:lnTo>
                    <a:pt x="24034" y="48068"/>
                  </a:lnTo>
                  <a:cubicBezTo>
                    <a:pt x="17660" y="48068"/>
                    <a:pt x="11547" y="45536"/>
                    <a:pt x="7039" y="41029"/>
                  </a:cubicBezTo>
                  <a:cubicBezTo>
                    <a:pt x="2532" y="36522"/>
                    <a:pt x="0" y="30408"/>
                    <a:pt x="0" y="24034"/>
                  </a:cubicBezTo>
                  <a:lnTo>
                    <a:pt x="0" y="24034"/>
                  </a:lnTo>
                  <a:cubicBezTo>
                    <a:pt x="0" y="17660"/>
                    <a:pt x="2532" y="11547"/>
                    <a:pt x="7039" y="7039"/>
                  </a:cubicBezTo>
                  <a:cubicBezTo>
                    <a:pt x="11547" y="2532"/>
                    <a:pt x="17660" y="0"/>
                    <a:pt x="24034" y="0"/>
                  </a:cubicBezTo>
                  <a:close/>
                </a:path>
              </a:pathLst>
            </a:custGeom>
            <a:solidFill>
              <a:srgbClr val="0311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15592" cy="8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66243" y="6777697"/>
            <a:ext cx="3420050" cy="2955685"/>
          </a:xfrm>
          <a:custGeom>
            <a:avLst/>
            <a:gdLst/>
            <a:ahLst/>
            <a:cxnLst/>
            <a:rect l="l" t="t" r="r" b="b"/>
            <a:pathLst>
              <a:path w="3420050" h="2955685">
                <a:moveTo>
                  <a:pt x="0" y="0"/>
                </a:moveTo>
                <a:lnTo>
                  <a:pt x="3420050" y="0"/>
                </a:lnTo>
                <a:lnTo>
                  <a:pt x="3420050" y="2955685"/>
                </a:lnTo>
                <a:lnTo>
                  <a:pt x="0" y="2955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19" r="-1010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17167" y="6745307"/>
            <a:ext cx="3102107" cy="3020465"/>
          </a:xfrm>
          <a:custGeom>
            <a:avLst/>
            <a:gdLst/>
            <a:ahLst/>
            <a:cxnLst/>
            <a:rect l="l" t="t" r="r" b="b"/>
            <a:pathLst>
              <a:path w="3102107" h="3020465">
                <a:moveTo>
                  <a:pt x="0" y="0"/>
                </a:moveTo>
                <a:lnTo>
                  <a:pt x="3102107" y="0"/>
                </a:lnTo>
                <a:lnTo>
                  <a:pt x="3102107" y="3020465"/>
                </a:lnTo>
                <a:lnTo>
                  <a:pt x="0" y="302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93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19274" y="6745307"/>
            <a:ext cx="2602791" cy="3020465"/>
          </a:xfrm>
          <a:custGeom>
            <a:avLst/>
            <a:gdLst/>
            <a:ahLst/>
            <a:cxnLst/>
            <a:rect l="l" t="t" r="r" b="b"/>
            <a:pathLst>
              <a:path w="2602791" h="3020465">
                <a:moveTo>
                  <a:pt x="0" y="0"/>
                </a:moveTo>
                <a:lnTo>
                  <a:pt x="2602791" y="0"/>
                </a:lnTo>
                <a:lnTo>
                  <a:pt x="2602791" y="3020465"/>
                </a:lnTo>
                <a:lnTo>
                  <a:pt x="0" y="3020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8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32271" y="4172773"/>
            <a:ext cx="4734489" cy="2184587"/>
          </a:xfrm>
          <a:custGeom>
            <a:avLst/>
            <a:gdLst/>
            <a:ahLst/>
            <a:cxnLst/>
            <a:rect l="l" t="t" r="r" b="b"/>
            <a:pathLst>
              <a:path w="4734489" h="2184587">
                <a:moveTo>
                  <a:pt x="0" y="0"/>
                </a:moveTo>
                <a:lnTo>
                  <a:pt x="4734489" y="0"/>
                </a:lnTo>
                <a:lnTo>
                  <a:pt x="4734489" y="2184586"/>
                </a:lnTo>
                <a:lnTo>
                  <a:pt x="0" y="21845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411511" y="1432258"/>
            <a:ext cx="2274781" cy="4925101"/>
          </a:xfrm>
          <a:custGeom>
            <a:avLst/>
            <a:gdLst/>
            <a:ahLst/>
            <a:cxnLst/>
            <a:rect l="l" t="t" r="r" b="b"/>
            <a:pathLst>
              <a:path w="2274781" h="4925101">
                <a:moveTo>
                  <a:pt x="0" y="0"/>
                </a:moveTo>
                <a:lnTo>
                  <a:pt x="2274782" y="0"/>
                </a:lnTo>
                <a:lnTo>
                  <a:pt x="2274782" y="4925101"/>
                </a:lnTo>
                <a:lnTo>
                  <a:pt x="0" y="4925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32271" y="1705570"/>
            <a:ext cx="4743343" cy="2257662"/>
          </a:xfrm>
          <a:custGeom>
            <a:avLst/>
            <a:gdLst/>
            <a:ahLst/>
            <a:cxnLst/>
            <a:rect l="l" t="t" r="r" b="b"/>
            <a:pathLst>
              <a:path w="4743343" h="2257662">
                <a:moveTo>
                  <a:pt x="0" y="0"/>
                </a:moveTo>
                <a:lnTo>
                  <a:pt x="4743343" y="0"/>
                </a:lnTo>
                <a:lnTo>
                  <a:pt x="4743343" y="2257663"/>
                </a:lnTo>
                <a:lnTo>
                  <a:pt x="0" y="22576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05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42525" y="561537"/>
            <a:ext cx="11456732" cy="1066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0"/>
              </a:lnSpc>
            </a:pPr>
            <a:r>
              <a:rPr lang="en-US" sz="4100" b="1">
                <a:solidFill>
                  <a:srgbClr val="031139"/>
                </a:solidFill>
                <a:latin typeface="DM Sans Bold"/>
                <a:ea typeface="DM Sans Bold"/>
                <a:cs typeface="DM Sans Bold"/>
                <a:sym typeface="DM Sans Bold"/>
              </a:rPr>
              <a:t>6.-Acciones emprendidas en atención a problemáticas sociales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876030"/>
            <a:ext cx="5976058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MITOS Y REALIDADES DEL CRISTAL Y EL FENTANILO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6178" y="2076544"/>
            <a:ext cx="4824066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EL ROSA ES UN SÍMBOLO DE ESPERANZA Y LUCHA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6178" y="7076814"/>
            <a:ext cx="7036347" cy="189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Conversatorio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con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estudiantes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 UAP06 a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cago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personal del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Consejo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Estatal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Contra las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Adicciones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concientizar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sobre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uso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estas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sustancias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(7/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oct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3157723"/>
            <a:ext cx="7036347" cy="233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Participación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contingente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alumnas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marcha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conmemorativa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favor de la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Lucha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contra el 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Cáncer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mama (17/</a:t>
            </a:r>
            <a:r>
              <a:rPr lang="en-US" sz="27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oct</a:t>
            </a:r>
            <a:r>
              <a:rPr lang="en-US" sz="27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</a:t>
            </a:r>
          </a:p>
          <a:p>
            <a:pPr algn="just">
              <a:lnSpc>
                <a:spcPts val="3500"/>
              </a:lnSpc>
            </a:pPr>
            <a:endParaRPr lang="en-US" sz="2700" dirty="0">
              <a:solidFill>
                <a:srgbClr val="73737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61602" cy="8221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1602" cy="822151"/>
            </a:xfrm>
            <a:custGeom>
              <a:avLst/>
              <a:gdLst/>
              <a:ahLst/>
              <a:cxnLst/>
              <a:rect l="l" t="t" r="r" b="b"/>
              <a:pathLst>
                <a:path w="1461602" h="822151">
                  <a:moveTo>
                    <a:pt x="0" y="0"/>
                  </a:moveTo>
                  <a:lnTo>
                    <a:pt x="1461602" y="0"/>
                  </a:lnTo>
                  <a:lnTo>
                    <a:pt x="1461602" y="822151"/>
                  </a:lnTo>
                  <a:lnTo>
                    <a:pt x="0" y="822151"/>
                  </a:lnTo>
                  <a:close/>
                </a:path>
              </a:pathLst>
            </a:custGeom>
            <a:blipFill>
              <a:blip r:embed="rId2"/>
              <a:stretch>
                <a:fillRect t="-444" b="-44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99977" y="2938781"/>
            <a:ext cx="18227793" cy="1769054"/>
            <a:chOff x="0" y="0"/>
            <a:chExt cx="4800736" cy="465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00736" cy="465924"/>
            </a:xfrm>
            <a:custGeom>
              <a:avLst/>
              <a:gdLst/>
              <a:ahLst/>
              <a:cxnLst/>
              <a:rect l="l" t="t" r="r" b="b"/>
              <a:pathLst>
                <a:path w="4800736" h="465924">
                  <a:moveTo>
                    <a:pt x="0" y="0"/>
                  </a:moveTo>
                  <a:lnTo>
                    <a:pt x="4800736" y="0"/>
                  </a:lnTo>
                  <a:lnTo>
                    <a:pt x="4800736" y="465924"/>
                  </a:lnTo>
                  <a:lnTo>
                    <a:pt x="0" y="465924"/>
                  </a:lnTo>
                  <a:close/>
                </a:path>
              </a:pathLst>
            </a:custGeom>
            <a:solidFill>
              <a:srgbClr val="0E47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00736" cy="504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18244" y="2079576"/>
            <a:ext cx="12347935" cy="306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7"/>
              </a:lnSpc>
            </a:pPr>
            <a:r>
              <a:rPr lang="en-US" sz="16998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Gracias!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850492" cy="10287000"/>
            <a:chOff x="0" y="0"/>
            <a:chExt cx="18042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4245" cy="2709333"/>
            </a:xfrm>
            <a:custGeom>
              <a:avLst/>
              <a:gdLst/>
              <a:ahLst/>
              <a:cxnLst/>
              <a:rect l="l" t="t" r="r" b="b"/>
              <a:pathLst>
                <a:path w="1804245" h="2709333">
                  <a:moveTo>
                    <a:pt x="0" y="0"/>
                  </a:moveTo>
                  <a:lnTo>
                    <a:pt x="1804245" y="0"/>
                  </a:lnTo>
                  <a:lnTo>
                    <a:pt x="180424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84D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0424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63227" y="5904444"/>
            <a:ext cx="1908410" cy="165796"/>
            <a:chOff x="0" y="0"/>
            <a:chExt cx="502627" cy="436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627" cy="43666"/>
            </a:xfrm>
            <a:custGeom>
              <a:avLst/>
              <a:gdLst/>
              <a:ahLst/>
              <a:cxnLst/>
              <a:rect l="l" t="t" r="r" b="b"/>
              <a:pathLst>
                <a:path w="502627" h="43666">
                  <a:moveTo>
                    <a:pt x="21833" y="0"/>
                  </a:moveTo>
                  <a:lnTo>
                    <a:pt x="480793" y="0"/>
                  </a:lnTo>
                  <a:cubicBezTo>
                    <a:pt x="492852" y="0"/>
                    <a:pt x="502627" y="9775"/>
                    <a:pt x="502627" y="21833"/>
                  </a:cubicBezTo>
                  <a:lnTo>
                    <a:pt x="502627" y="21833"/>
                  </a:lnTo>
                  <a:cubicBezTo>
                    <a:pt x="502627" y="33891"/>
                    <a:pt x="492852" y="43666"/>
                    <a:pt x="480793" y="43666"/>
                  </a:cubicBezTo>
                  <a:lnTo>
                    <a:pt x="21833" y="43666"/>
                  </a:lnTo>
                  <a:cubicBezTo>
                    <a:pt x="9775" y="43666"/>
                    <a:pt x="0" y="33891"/>
                    <a:pt x="0" y="21833"/>
                  </a:cubicBezTo>
                  <a:lnTo>
                    <a:pt x="0" y="21833"/>
                  </a:lnTo>
                  <a:cubicBezTo>
                    <a:pt x="0" y="9775"/>
                    <a:pt x="9775" y="0"/>
                    <a:pt x="21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2627" cy="81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2078635" y="6442582"/>
            <a:ext cx="2677594" cy="2926332"/>
          </a:xfrm>
          <a:custGeom>
            <a:avLst/>
            <a:gdLst/>
            <a:ahLst/>
            <a:cxnLst/>
            <a:rect l="l" t="t" r="r" b="b"/>
            <a:pathLst>
              <a:path w="2677594" h="2926332">
                <a:moveTo>
                  <a:pt x="0" y="0"/>
                </a:moveTo>
                <a:lnTo>
                  <a:pt x="2677594" y="0"/>
                </a:lnTo>
                <a:lnTo>
                  <a:pt x="2677594" y="2926332"/>
                </a:lnTo>
                <a:lnTo>
                  <a:pt x="0" y="2926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1965" y="490564"/>
            <a:ext cx="3741057" cy="2811929"/>
          </a:xfrm>
          <a:custGeom>
            <a:avLst/>
            <a:gdLst/>
            <a:ahLst/>
            <a:cxnLst/>
            <a:rect l="l" t="t" r="r" b="b"/>
            <a:pathLst>
              <a:path w="3741057" h="2811929">
                <a:moveTo>
                  <a:pt x="0" y="0"/>
                </a:moveTo>
                <a:lnTo>
                  <a:pt x="3741057" y="0"/>
                </a:lnTo>
                <a:lnTo>
                  <a:pt x="3741057" y="2811929"/>
                </a:lnTo>
                <a:lnTo>
                  <a:pt x="0" y="28119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449" r="-2017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63778" y="222920"/>
            <a:ext cx="2410564" cy="3191389"/>
          </a:xfrm>
          <a:custGeom>
            <a:avLst/>
            <a:gdLst/>
            <a:ahLst/>
            <a:cxnLst/>
            <a:rect l="l" t="t" r="r" b="b"/>
            <a:pathLst>
              <a:path w="2410564" h="3191389">
                <a:moveTo>
                  <a:pt x="0" y="0"/>
                </a:moveTo>
                <a:lnTo>
                  <a:pt x="2410564" y="0"/>
                </a:lnTo>
                <a:lnTo>
                  <a:pt x="2410564" y="3191388"/>
                </a:lnTo>
                <a:lnTo>
                  <a:pt x="0" y="31913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022" b="-1325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42575" y="349540"/>
            <a:ext cx="2200048" cy="3064768"/>
          </a:xfrm>
          <a:custGeom>
            <a:avLst/>
            <a:gdLst/>
            <a:ahLst/>
            <a:cxnLst/>
            <a:rect l="l" t="t" r="r" b="b"/>
            <a:pathLst>
              <a:path w="2200048" h="3064768">
                <a:moveTo>
                  <a:pt x="0" y="0"/>
                </a:moveTo>
                <a:lnTo>
                  <a:pt x="2200048" y="0"/>
                </a:lnTo>
                <a:lnTo>
                  <a:pt x="2200048" y="3064768"/>
                </a:lnTo>
                <a:lnTo>
                  <a:pt x="0" y="30647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842" b="-2177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12455" y="5866156"/>
            <a:ext cx="1938076" cy="3543343"/>
          </a:xfrm>
          <a:custGeom>
            <a:avLst/>
            <a:gdLst/>
            <a:ahLst/>
            <a:cxnLst/>
            <a:rect l="l" t="t" r="r" b="b"/>
            <a:pathLst>
              <a:path w="1938076" h="3543343">
                <a:moveTo>
                  <a:pt x="0" y="0"/>
                </a:moveTo>
                <a:lnTo>
                  <a:pt x="1938076" y="0"/>
                </a:lnTo>
                <a:lnTo>
                  <a:pt x="1938076" y="3543344"/>
                </a:lnTo>
                <a:lnTo>
                  <a:pt x="0" y="354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7392" b="-415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71249" y="4109306"/>
            <a:ext cx="5185059" cy="2333277"/>
          </a:xfrm>
          <a:custGeom>
            <a:avLst/>
            <a:gdLst/>
            <a:ahLst/>
            <a:cxnLst/>
            <a:rect l="l" t="t" r="r" b="b"/>
            <a:pathLst>
              <a:path w="5185059" h="2333277">
                <a:moveTo>
                  <a:pt x="0" y="0"/>
                </a:moveTo>
                <a:lnTo>
                  <a:pt x="5185059" y="0"/>
                </a:lnTo>
                <a:lnTo>
                  <a:pt x="5185059" y="2333276"/>
                </a:lnTo>
                <a:lnTo>
                  <a:pt x="0" y="23332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26969" y="651688"/>
            <a:ext cx="5573653" cy="1865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 spc="27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1.- La UAN al </a:t>
            </a:r>
            <a:r>
              <a:rPr lang="en-US" sz="4800" b="1" spc="27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servicio</a:t>
            </a:r>
            <a:r>
              <a:rPr lang="en-US" sz="4800" b="1" spc="27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de la </a:t>
            </a:r>
            <a:r>
              <a:rPr lang="en-US" sz="4800" b="1" spc="27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sociedad</a:t>
            </a:r>
            <a:endParaRPr lang="en-US" sz="4800" b="1" spc="273" dirty="0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243950" y="4086590"/>
            <a:ext cx="4400096" cy="118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PRIMEROS AUXILIOS, MEDIDAS QUE CONTRIBUYEN PARA SALVAR VIDAS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12494" y="6599553"/>
            <a:ext cx="8225249" cy="306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Alumnos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Asistencia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Médica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V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semestre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impartieron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curso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alumnos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CECyTEN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comunidad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Los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Aguajes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municipio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Jala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Nayarit,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bajo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dirección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 Dra. Diana Alejandra Tovar Bernal. </a:t>
            </a:r>
          </a:p>
          <a:p>
            <a:pPr algn="l">
              <a:lnSpc>
                <a:spcPts val="4060"/>
              </a:lnSpc>
            </a:pP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(9/</a:t>
            </a:r>
            <a:r>
              <a:rPr lang="en-US" sz="29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oct</a:t>
            </a:r>
            <a:r>
              <a:rPr lang="en-US" sz="29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3158" y="3086240"/>
            <a:ext cx="5120192" cy="223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4"/>
              </a:lnSpc>
            </a:pPr>
            <a:r>
              <a:rPr lang="en-US" sz="36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La </a:t>
            </a:r>
            <a:r>
              <a:rPr lang="en-US" sz="36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Unidad</a:t>
            </a:r>
            <a:r>
              <a:rPr lang="en-US" sz="36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Académica</a:t>
            </a:r>
            <a:r>
              <a:rPr lang="en-US" sz="36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Preparatoria</a:t>
            </a:r>
            <a:r>
              <a:rPr lang="en-US" sz="36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N° 6 </a:t>
            </a:r>
            <a:r>
              <a:rPr lang="en-US" sz="36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proyectándose</a:t>
            </a:r>
            <a:r>
              <a:rPr lang="en-US" sz="36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a la </a:t>
            </a:r>
            <a:r>
              <a:rPr lang="en-US" sz="36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sociedad</a:t>
            </a:r>
            <a:endParaRPr lang="en-US" sz="3600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37254" y="4273783"/>
            <a:ext cx="1908410" cy="165796"/>
            <a:chOff x="0" y="0"/>
            <a:chExt cx="502627" cy="436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627" cy="43666"/>
            </a:xfrm>
            <a:custGeom>
              <a:avLst/>
              <a:gdLst/>
              <a:ahLst/>
              <a:cxnLst/>
              <a:rect l="l" t="t" r="r" b="b"/>
              <a:pathLst>
                <a:path w="502627" h="43666">
                  <a:moveTo>
                    <a:pt x="21833" y="0"/>
                  </a:moveTo>
                  <a:lnTo>
                    <a:pt x="480793" y="0"/>
                  </a:lnTo>
                  <a:cubicBezTo>
                    <a:pt x="492852" y="0"/>
                    <a:pt x="502627" y="9775"/>
                    <a:pt x="502627" y="21833"/>
                  </a:cubicBezTo>
                  <a:lnTo>
                    <a:pt x="502627" y="21833"/>
                  </a:lnTo>
                  <a:cubicBezTo>
                    <a:pt x="502627" y="33891"/>
                    <a:pt x="492852" y="43666"/>
                    <a:pt x="480793" y="43666"/>
                  </a:cubicBezTo>
                  <a:lnTo>
                    <a:pt x="21833" y="43666"/>
                  </a:lnTo>
                  <a:cubicBezTo>
                    <a:pt x="9775" y="43666"/>
                    <a:pt x="0" y="33891"/>
                    <a:pt x="0" y="21833"/>
                  </a:cubicBezTo>
                  <a:lnTo>
                    <a:pt x="0" y="21833"/>
                  </a:lnTo>
                  <a:cubicBezTo>
                    <a:pt x="0" y="9775"/>
                    <a:pt x="9775" y="0"/>
                    <a:pt x="21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627" cy="81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52669" y="333382"/>
            <a:ext cx="3060700" cy="5441244"/>
          </a:xfrm>
          <a:custGeom>
            <a:avLst/>
            <a:gdLst/>
            <a:ahLst/>
            <a:cxnLst/>
            <a:rect l="l" t="t" r="r" b="b"/>
            <a:pathLst>
              <a:path w="3060700" h="5441244">
                <a:moveTo>
                  <a:pt x="0" y="0"/>
                </a:moveTo>
                <a:lnTo>
                  <a:pt x="3060699" y="0"/>
                </a:lnTo>
                <a:lnTo>
                  <a:pt x="3060699" y="5441244"/>
                </a:lnTo>
                <a:lnTo>
                  <a:pt x="0" y="54412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71131" y="1047862"/>
            <a:ext cx="8193160" cy="3686922"/>
          </a:xfrm>
          <a:custGeom>
            <a:avLst/>
            <a:gdLst/>
            <a:ahLst/>
            <a:cxnLst/>
            <a:rect l="l" t="t" r="r" b="b"/>
            <a:pathLst>
              <a:path w="8193160" h="3686922">
                <a:moveTo>
                  <a:pt x="0" y="0"/>
                </a:moveTo>
                <a:lnTo>
                  <a:pt x="8193160" y="0"/>
                </a:lnTo>
                <a:lnTo>
                  <a:pt x="8193160" y="3686922"/>
                </a:lnTo>
                <a:lnTo>
                  <a:pt x="0" y="3686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07595" y="5143500"/>
            <a:ext cx="2746990" cy="4883538"/>
          </a:xfrm>
          <a:custGeom>
            <a:avLst/>
            <a:gdLst/>
            <a:ahLst/>
            <a:cxnLst/>
            <a:rect l="l" t="t" r="r" b="b"/>
            <a:pathLst>
              <a:path w="2746990" h="4883538">
                <a:moveTo>
                  <a:pt x="0" y="0"/>
                </a:moveTo>
                <a:lnTo>
                  <a:pt x="2746990" y="0"/>
                </a:lnTo>
                <a:lnTo>
                  <a:pt x="2746990" y="4883538"/>
                </a:lnTo>
                <a:lnTo>
                  <a:pt x="0" y="4883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49924" y="2494097"/>
            <a:ext cx="2519546" cy="4481374"/>
          </a:xfrm>
          <a:custGeom>
            <a:avLst/>
            <a:gdLst/>
            <a:ahLst/>
            <a:cxnLst/>
            <a:rect l="l" t="t" r="r" b="b"/>
            <a:pathLst>
              <a:path w="2519546" h="4481374">
                <a:moveTo>
                  <a:pt x="0" y="0"/>
                </a:moveTo>
                <a:lnTo>
                  <a:pt x="2519546" y="0"/>
                </a:lnTo>
                <a:lnTo>
                  <a:pt x="2519546" y="4481374"/>
                </a:lnTo>
                <a:lnTo>
                  <a:pt x="0" y="4481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091828" y="5140974"/>
            <a:ext cx="4400096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TALLER DE PRIMEROS AUXILIOS BÁSICOS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92832" y="6420499"/>
            <a:ext cx="7838432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Fortalecimiento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tejido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social para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comunidades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más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prósperas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través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taller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impartido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Dra. Diana Alejandra Tovar Bernal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escuela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secundaria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Revolución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Ahuacatlán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Nayarit. (9/</a:t>
            </a:r>
            <a:r>
              <a:rPr lang="en-US" sz="30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jul</a:t>
            </a:r>
            <a:r>
              <a:rPr lang="en-US" sz="30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37254" y="4273783"/>
            <a:ext cx="1908410" cy="165796"/>
            <a:chOff x="0" y="0"/>
            <a:chExt cx="502627" cy="436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627" cy="43666"/>
            </a:xfrm>
            <a:custGeom>
              <a:avLst/>
              <a:gdLst/>
              <a:ahLst/>
              <a:cxnLst/>
              <a:rect l="l" t="t" r="r" b="b"/>
              <a:pathLst>
                <a:path w="502627" h="43666">
                  <a:moveTo>
                    <a:pt x="21833" y="0"/>
                  </a:moveTo>
                  <a:lnTo>
                    <a:pt x="480793" y="0"/>
                  </a:lnTo>
                  <a:cubicBezTo>
                    <a:pt x="492852" y="0"/>
                    <a:pt x="502627" y="9775"/>
                    <a:pt x="502627" y="21833"/>
                  </a:cubicBezTo>
                  <a:lnTo>
                    <a:pt x="502627" y="21833"/>
                  </a:lnTo>
                  <a:cubicBezTo>
                    <a:pt x="502627" y="33891"/>
                    <a:pt x="492852" y="43666"/>
                    <a:pt x="480793" y="43666"/>
                  </a:cubicBezTo>
                  <a:lnTo>
                    <a:pt x="21833" y="43666"/>
                  </a:lnTo>
                  <a:cubicBezTo>
                    <a:pt x="9775" y="43666"/>
                    <a:pt x="0" y="33891"/>
                    <a:pt x="0" y="21833"/>
                  </a:cubicBezTo>
                  <a:lnTo>
                    <a:pt x="0" y="21833"/>
                  </a:lnTo>
                  <a:cubicBezTo>
                    <a:pt x="0" y="9775"/>
                    <a:pt x="9775" y="0"/>
                    <a:pt x="21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627" cy="81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567542" y="4744379"/>
            <a:ext cx="3152917" cy="4619197"/>
          </a:xfrm>
          <a:custGeom>
            <a:avLst/>
            <a:gdLst/>
            <a:ahLst/>
            <a:cxnLst/>
            <a:rect l="l" t="t" r="r" b="b"/>
            <a:pathLst>
              <a:path w="3152917" h="4619197">
                <a:moveTo>
                  <a:pt x="0" y="0"/>
                </a:moveTo>
                <a:lnTo>
                  <a:pt x="3152916" y="0"/>
                </a:lnTo>
                <a:lnTo>
                  <a:pt x="3152916" y="4619197"/>
                </a:lnTo>
                <a:lnTo>
                  <a:pt x="0" y="4619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34" b="-353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494" y="4744379"/>
            <a:ext cx="6391144" cy="4619197"/>
          </a:xfrm>
          <a:custGeom>
            <a:avLst/>
            <a:gdLst/>
            <a:ahLst/>
            <a:cxnLst/>
            <a:rect l="l" t="t" r="r" b="b"/>
            <a:pathLst>
              <a:path w="6391144" h="4619197">
                <a:moveTo>
                  <a:pt x="0" y="0"/>
                </a:moveTo>
                <a:lnTo>
                  <a:pt x="6391144" y="0"/>
                </a:lnTo>
                <a:lnTo>
                  <a:pt x="6391144" y="4619197"/>
                </a:lnTo>
                <a:lnTo>
                  <a:pt x="0" y="4619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40" r="-424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35011" y="4744379"/>
            <a:ext cx="6868743" cy="4619197"/>
          </a:xfrm>
          <a:custGeom>
            <a:avLst/>
            <a:gdLst/>
            <a:ahLst/>
            <a:cxnLst/>
            <a:rect l="l" t="t" r="r" b="b"/>
            <a:pathLst>
              <a:path w="6868743" h="4619197">
                <a:moveTo>
                  <a:pt x="0" y="0"/>
                </a:moveTo>
                <a:lnTo>
                  <a:pt x="6868743" y="0"/>
                </a:lnTo>
                <a:lnTo>
                  <a:pt x="6868743" y="4619197"/>
                </a:lnTo>
                <a:lnTo>
                  <a:pt x="0" y="4619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00" r="-290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25561" y="591937"/>
            <a:ext cx="11349438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ADECUACIÓN Y EQUIPAMIENTO DE ESPACIOS PARA LA FORMACIÓN INTEGRAL DE LOS Y LAS ESTUDIANTES DE LA UAP06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5561" y="1928544"/>
            <a:ext cx="16391700" cy="269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través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impuesto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administrado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Patronato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UAN se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entregaron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obras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techumbre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cancha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usos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múltiples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aulas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pozo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captación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aguas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pluviales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butacas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para el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auditorio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4340"/>
              </a:lnSpc>
            </a:pP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(17/ </a:t>
            </a:r>
            <a:r>
              <a:rPr lang="en-US" sz="31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jul</a:t>
            </a:r>
            <a:r>
              <a:rPr lang="en-US" sz="3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</a:t>
            </a:r>
          </a:p>
          <a:p>
            <a:pPr algn="just">
              <a:lnSpc>
                <a:spcPts val="4340"/>
              </a:lnSpc>
            </a:pPr>
            <a:endParaRPr lang="en-US" sz="3100" dirty="0">
              <a:solidFill>
                <a:srgbClr val="73737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401485" cy="10287000"/>
            <a:chOff x="0" y="0"/>
            <a:chExt cx="194936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9362" cy="2709333"/>
            </a:xfrm>
            <a:custGeom>
              <a:avLst/>
              <a:gdLst/>
              <a:ahLst/>
              <a:cxnLst/>
              <a:rect l="l" t="t" r="r" b="b"/>
              <a:pathLst>
                <a:path w="1949362" h="2709333">
                  <a:moveTo>
                    <a:pt x="0" y="0"/>
                  </a:moveTo>
                  <a:lnTo>
                    <a:pt x="1949362" y="0"/>
                  </a:lnTo>
                  <a:lnTo>
                    <a:pt x="19493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84D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4936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070" y="5961723"/>
            <a:ext cx="1908410" cy="165796"/>
            <a:chOff x="0" y="0"/>
            <a:chExt cx="502627" cy="436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627" cy="43666"/>
            </a:xfrm>
            <a:custGeom>
              <a:avLst/>
              <a:gdLst/>
              <a:ahLst/>
              <a:cxnLst/>
              <a:rect l="l" t="t" r="r" b="b"/>
              <a:pathLst>
                <a:path w="502627" h="43666">
                  <a:moveTo>
                    <a:pt x="21833" y="0"/>
                  </a:moveTo>
                  <a:lnTo>
                    <a:pt x="480793" y="0"/>
                  </a:lnTo>
                  <a:cubicBezTo>
                    <a:pt x="492852" y="0"/>
                    <a:pt x="502627" y="9775"/>
                    <a:pt x="502627" y="21833"/>
                  </a:cubicBezTo>
                  <a:lnTo>
                    <a:pt x="502627" y="21833"/>
                  </a:lnTo>
                  <a:cubicBezTo>
                    <a:pt x="502627" y="33891"/>
                    <a:pt x="492852" y="43666"/>
                    <a:pt x="480793" y="43666"/>
                  </a:cubicBezTo>
                  <a:lnTo>
                    <a:pt x="21833" y="43666"/>
                  </a:lnTo>
                  <a:cubicBezTo>
                    <a:pt x="9775" y="43666"/>
                    <a:pt x="0" y="33891"/>
                    <a:pt x="0" y="21833"/>
                  </a:cubicBezTo>
                  <a:lnTo>
                    <a:pt x="0" y="21833"/>
                  </a:lnTo>
                  <a:cubicBezTo>
                    <a:pt x="0" y="9775"/>
                    <a:pt x="9775" y="0"/>
                    <a:pt x="21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2627" cy="81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07789" y="6666324"/>
            <a:ext cx="3390973" cy="2895043"/>
          </a:xfrm>
          <a:custGeom>
            <a:avLst/>
            <a:gdLst/>
            <a:ahLst/>
            <a:cxnLst/>
            <a:rect l="l" t="t" r="r" b="b"/>
            <a:pathLst>
              <a:path w="3390973" h="2895043">
                <a:moveTo>
                  <a:pt x="0" y="0"/>
                </a:moveTo>
                <a:lnTo>
                  <a:pt x="3390973" y="0"/>
                </a:lnTo>
                <a:lnTo>
                  <a:pt x="3390973" y="2895043"/>
                </a:lnTo>
                <a:lnTo>
                  <a:pt x="0" y="2895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35686" y="656230"/>
            <a:ext cx="3000435" cy="4243104"/>
          </a:xfrm>
          <a:custGeom>
            <a:avLst/>
            <a:gdLst/>
            <a:ahLst/>
            <a:cxnLst/>
            <a:rect l="l" t="t" r="r" b="b"/>
            <a:pathLst>
              <a:path w="3000435" h="4243104">
                <a:moveTo>
                  <a:pt x="0" y="0"/>
                </a:moveTo>
                <a:lnTo>
                  <a:pt x="3000435" y="0"/>
                </a:lnTo>
                <a:lnTo>
                  <a:pt x="3000435" y="4243104"/>
                </a:lnTo>
                <a:lnTo>
                  <a:pt x="0" y="4243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535" b="-2853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25121" y="695058"/>
            <a:ext cx="3111276" cy="4148368"/>
          </a:xfrm>
          <a:custGeom>
            <a:avLst/>
            <a:gdLst/>
            <a:ahLst/>
            <a:cxnLst/>
            <a:rect l="l" t="t" r="r" b="b"/>
            <a:pathLst>
              <a:path w="3111276" h="4148368">
                <a:moveTo>
                  <a:pt x="0" y="0"/>
                </a:moveTo>
                <a:lnTo>
                  <a:pt x="3111275" y="0"/>
                </a:lnTo>
                <a:lnTo>
                  <a:pt x="3111275" y="4148368"/>
                </a:lnTo>
                <a:lnTo>
                  <a:pt x="0" y="4148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12681" y="840092"/>
            <a:ext cx="5937055" cy="430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 spc="27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2.- </a:t>
            </a:r>
            <a:r>
              <a:rPr lang="en-US" sz="4800" b="1" spc="27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Acciones</a:t>
            </a:r>
            <a:r>
              <a:rPr lang="en-US" sz="4800" b="1" spc="27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b="1" spc="27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emprendidas</a:t>
            </a:r>
            <a:r>
              <a:rPr lang="en-US" sz="4800" b="1" spc="27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b="1" spc="27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por</a:t>
            </a:r>
            <a:r>
              <a:rPr lang="en-US" sz="4800" b="1" spc="27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b="1" spc="27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una</a:t>
            </a:r>
            <a:r>
              <a:rPr lang="en-US" sz="4800" b="1" spc="27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800" b="1" spc="27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cultura</a:t>
            </a:r>
            <a:r>
              <a:rPr lang="en-US" sz="4800" b="1" spc="27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de </a:t>
            </a:r>
            <a:r>
              <a:rPr lang="en-US" sz="4800" b="1" spc="27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paz</a:t>
            </a:r>
            <a:r>
              <a:rPr lang="en-US" sz="4800" b="1" spc="27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y </a:t>
            </a:r>
            <a:r>
              <a:rPr lang="en-US" sz="4800" b="1" spc="27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erradicación</a:t>
            </a:r>
            <a:r>
              <a:rPr lang="en-US" sz="4800" b="1" spc="27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de la </a:t>
            </a:r>
            <a:r>
              <a:rPr lang="en-US" sz="4800" b="1" spc="27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violencia</a:t>
            </a:r>
            <a:r>
              <a:rPr lang="en-US" sz="4800" b="1" spc="273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de </a:t>
            </a:r>
            <a:r>
              <a:rPr lang="en-US" sz="4800" b="1" spc="273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género</a:t>
            </a:r>
            <a:endParaRPr lang="en-US" sz="4800" b="1" spc="273" dirty="0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71468" y="5575069"/>
            <a:ext cx="890068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err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Partidos</a:t>
            </a:r>
            <a:r>
              <a:rPr lang="en-US" sz="30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000" b="1" dirty="0" err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amistosos</a:t>
            </a:r>
            <a:r>
              <a:rPr lang="en-US" sz="30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3000" b="1" dirty="0" err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básquetbol</a:t>
            </a:r>
            <a:r>
              <a:rPr lang="en-US" sz="30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l">
              <a:lnSpc>
                <a:spcPts val="4200"/>
              </a:lnSpc>
            </a:pPr>
            <a:r>
              <a:rPr lang="en-US" sz="3000" b="1" dirty="0" err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femenil</a:t>
            </a:r>
            <a:r>
              <a:rPr lang="en-US" sz="3000" b="1" dirty="0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 </a:t>
            </a:r>
            <a:r>
              <a:rPr lang="en-US" sz="3000" b="1" dirty="0" err="1">
                <a:solidFill>
                  <a:srgbClr val="0311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varonil</a:t>
            </a:r>
            <a:endParaRPr lang="en-US" sz="3000" b="1" dirty="0">
              <a:solidFill>
                <a:srgbClr val="03113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971468" y="6795770"/>
            <a:ext cx="9725626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Partido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entre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equipos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basket ball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femenil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varonil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entre las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selecciones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del CBTIS #27 y la UAP06 con la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finalidad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promover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sana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convivencia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el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compañerismo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cultura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paz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inclusión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superar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desigualdades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sociales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3920"/>
              </a:lnSpc>
            </a:pP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(8/</a:t>
            </a:r>
            <a:r>
              <a:rPr lang="en-US" sz="28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oct</a:t>
            </a:r>
            <a:r>
              <a:rPr lang="en-US" sz="28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5746" y="0"/>
            <a:ext cx="4402254" cy="10287000"/>
            <a:chOff x="0" y="0"/>
            <a:chExt cx="11594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9441" cy="2709333"/>
            </a:xfrm>
            <a:custGeom>
              <a:avLst/>
              <a:gdLst/>
              <a:ahLst/>
              <a:cxnLst/>
              <a:rect l="l" t="t" r="r" b="b"/>
              <a:pathLst>
                <a:path w="1159441" h="2709333">
                  <a:moveTo>
                    <a:pt x="0" y="0"/>
                  </a:moveTo>
                  <a:lnTo>
                    <a:pt x="1159441" y="0"/>
                  </a:lnTo>
                  <a:lnTo>
                    <a:pt x="11594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47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5944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767082" y="288486"/>
            <a:ext cx="4492218" cy="4436066"/>
          </a:xfrm>
          <a:custGeom>
            <a:avLst/>
            <a:gdLst/>
            <a:ahLst/>
            <a:cxnLst/>
            <a:rect l="l" t="t" r="r" b="b"/>
            <a:pathLst>
              <a:path w="4492218" h="4436066">
                <a:moveTo>
                  <a:pt x="0" y="0"/>
                </a:moveTo>
                <a:lnTo>
                  <a:pt x="4492218" y="0"/>
                </a:lnTo>
                <a:lnTo>
                  <a:pt x="4492218" y="4436066"/>
                </a:lnTo>
                <a:lnTo>
                  <a:pt x="0" y="4436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4140838"/>
            <a:ext cx="3275146" cy="2946741"/>
          </a:xfrm>
          <a:custGeom>
            <a:avLst/>
            <a:gdLst/>
            <a:ahLst/>
            <a:cxnLst/>
            <a:rect l="l" t="t" r="r" b="b"/>
            <a:pathLst>
              <a:path w="3275146" h="2946741">
                <a:moveTo>
                  <a:pt x="0" y="0"/>
                </a:moveTo>
                <a:lnTo>
                  <a:pt x="3275146" y="0"/>
                </a:lnTo>
                <a:lnTo>
                  <a:pt x="3275146" y="2946741"/>
                </a:lnTo>
                <a:lnTo>
                  <a:pt x="0" y="29467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026" b="-7873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59226" y="5614209"/>
            <a:ext cx="2855295" cy="4149941"/>
          </a:xfrm>
          <a:custGeom>
            <a:avLst/>
            <a:gdLst/>
            <a:ahLst/>
            <a:cxnLst/>
            <a:rect l="l" t="t" r="r" b="b"/>
            <a:pathLst>
              <a:path w="2855295" h="4149941">
                <a:moveTo>
                  <a:pt x="0" y="0"/>
                </a:moveTo>
                <a:lnTo>
                  <a:pt x="2855294" y="0"/>
                </a:lnTo>
                <a:lnTo>
                  <a:pt x="2855294" y="4149941"/>
                </a:lnTo>
                <a:lnTo>
                  <a:pt x="0" y="41499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046" b="-475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3600" y="4789868"/>
            <a:ext cx="3509427" cy="2899311"/>
          </a:xfrm>
          <a:custGeom>
            <a:avLst/>
            <a:gdLst/>
            <a:ahLst/>
            <a:cxnLst/>
            <a:rect l="l" t="t" r="r" b="b"/>
            <a:pathLst>
              <a:path w="3509427" h="2899311">
                <a:moveTo>
                  <a:pt x="0" y="0"/>
                </a:moveTo>
                <a:lnTo>
                  <a:pt x="3509427" y="0"/>
                </a:lnTo>
                <a:lnTo>
                  <a:pt x="3509427" y="2899311"/>
                </a:lnTo>
                <a:lnTo>
                  <a:pt x="0" y="28993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618" b="-227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17911" y="5892478"/>
            <a:ext cx="4791204" cy="3593403"/>
          </a:xfrm>
          <a:custGeom>
            <a:avLst/>
            <a:gdLst/>
            <a:ahLst/>
            <a:cxnLst/>
            <a:rect l="l" t="t" r="r" b="b"/>
            <a:pathLst>
              <a:path w="4791204" h="3593403">
                <a:moveTo>
                  <a:pt x="0" y="0"/>
                </a:moveTo>
                <a:lnTo>
                  <a:pt x="4791204" y="0"/>
                </a:lnTo>
                <a:lnTo>
                  <a:pt x="4791204" y="3593403"/>
                </a:lnTo>
                <a:lnTo>
                  <a:pt x="0" y="3593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58037" y="1366059"/>
            <a:ext cx="10401930" cy="222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b="1" dirty="0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TORNEO INTERNO DE AJEDREZ 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 la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intención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fomentar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la “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Cultura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Paz”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promoviendo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alternativas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saludables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frente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la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violencia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4480"/>
              </a:lnSpc>
            </a:pP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(14/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nov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/25)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5746" y="0"/>
            <a:ext cx="4402254" cy="10287000"/>
            <a:chOff x="0" y="0"/>
            <a:chExt cx="11594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9441" cy="2709333"/>
            </a:xfrm>
            <a:custGeom>
              <a:avLst/>
              <a:gdLst/>
              <a:ahLst/>
              <a:cxnLst/>
              <a:rect l="l" t="t" r="r" b="b"/>
              <a:pathLst>
                <a:path w="1159441" h="2709333">
                  <a:moveTo>
                    <a:pt x="0" y="0"/>
                  </a:moveTo>
                  <a:lnTo>
                    <a:pt x="1159441" y="0"/>
                  </a:lnTo>
                  <a:lnTo>
                    <a:pt x="11594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47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5944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75897" y="-329851"/>
            <a:ext cx="4147264" cy="4147264"/>
          </a:xfrm>
          <a:custGeom>
            <a:avLst/>
            <a:gdLst/>
            <a:ahLst/>
            <a:cxnLst/>
            <a:rect l="l" t="t" r="r" b="b"/>
            <a:pathLst>
              <a:path w="4147264" h="4147264">
                <a:moveTo>
                  <a:pt x="0" y="0"/>
                </a:moveTo>
                <a:lnTo>
                  <a:pt x="4147264" y="0"/>
                </a:lnTo>
                <a:lnTo>
                  <a:pt x="4147264" y="4147264"/>
                </a:lnTo>
                <a:lnTo>
                  <a:pt x="0" y="4147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32762" y="6752366"/>
            <a:ext cx="4330532" cy="3247899"/>
          </a:xfrm>
          <a:custGeom>
            <a:avLst/>
            <a:gdLst/>
            <a:ahLst/>
            <a:cxnLst/>
            <a:rect l="l" t="t" r="r" b="b"/>
            <a:pathLst>
              <a:path w="4330532" h="3247899">
                <a:moveTo>
                  <a:pt x="0" y="0"/>
                </a:moveTo>
                <a:lnTo>
                  <a:pt x="4330531" y="0"/>
                </a:lnTo>
                <a:lnTo>
                  <a:pt x="4330531" y="3247899"/>
                </a:lnTo>
                <a:lnTo>
                  <a:pt x="0" y="3247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85746" y="3671927"/>
            <a:ext cx="3874830" cy="2943145"/>
          </a:xfrm>
          <a:custGeom>
            <a:avLst/>
            <a:gdLst/>
            <a:ahLst/>
            <a:cxnLst/>
            <a:rect l="l" t="t" r="r" b="b"/>
            <a:pathLst>
              <a:path w="3874830" h="2943145">
                <a:moveTo>
                  <a:pt x="0" y="0"/>
                </a:moveTo>
                <a:lnTo>
                  <a:pt x="3874830" y="0"/>
                </a:lnTo>
                <a:lnTo>
                  <a:pt x="3874830" y="2943146"/>
                </a:lnTo>
                <a:lnTo>
                  <a:pt x="0" y="2943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6753" b="-2515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13948" y="7137767"/>
            <a:ext cx="3585136" cy="2688852"/>
          </a:xfrm>
          <a:custGeom>
            <a:avLst/>
            <a:gdLst/>
            <a:ahLst/>
            <a:cxnLst/>
            <a:rect l="l" t="t" r="r" b="b"/>
            <a:pathLst>
              <a:path w="3585136" h="2688852">
                <a:moveTo>
                  <a:pt x="0" y="0"/>
                </a:moveTo>
                <a:lnTo>
                  <a:pt x="3585136" y="0"/>
                </a:lnTo>
                <a:lnTo>
                  <a:pt x="3585136" y="2688851"/>
                </a:lnTo>
                <a:lnTo>
                  <a:pt x="0" y="26888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35322" y="4369299"/>
            <a:ext cx="4291991" cy="2662520"/>
          </a:xfrm>
          <a:custGeom>
            <a:avLst/>
            <a:gdLst/>
            <a:ahLst/>
            <a:cxnLst/>
            <a:rect l="l" t="t" r="r" b="b"/>
            <a:pathLst>
              <a:path w="4291991" h="2662520">
                <a:moveTo>
                  <a:pt x="0" y="0"/>
                </a:moveTo>
                <a:lnTo>
                  <a:pt x="4291990" y="0"/>
                </a:lnTo>
                <a:lnTo>
                  <a:pt x="4291990" y="2662520"/>
                </a:lnTo>
                <a:lnTo>
                  <a:pt x="0" y="2662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090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7078" y="7139190"/>
            <a:ext cx="2639646" cy="2909713"/>
          </a:xfrm>
          <a:custGeom>
            <a:avLst/>
            <a:gdLst/>
            <a:ahLst/>
            <a:cxnLst/>
            <a:rect l="l" t="t" r="r" b="b"/>
            <a:pathLst>
              <a:path w="2639646" h="2909713">
                <a:moveTo>
                  <a:pt x="0" y="0"/>
                </a:moveTo>
                <a:lnTo>
                  <a:pt x="2639645" y="0"/>
                </a:lnTo>
                <a:lnTo>
                  <a:pt x="2639645" y="2909714"/>
                </a:lnTo>
                <a:lnTo>
                  <a:pt x="0" y="29097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816" r="-2215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26580" y="7187829"/>
            <a:ext cx="3749914" cy="2812436"/>
          </a:xfrm>
          <a:custGeom>
            <a:avLst/>
            <a:gdLst/>
            <a:ahLst/>
            <a:cxnLst/>
            <a:rect l="l" t="t" r="r" b="b"/>
            <a:pathLst>
              <a:path w="3749914" h="2812436">
                <a:moveTo>
                  <a:pt x="0" y="0"/>
                </a:moveTo>
                <a:lnTo>
                  <a:pt x="3749914" y="0"/>
                </a:lnTo>
                <a:lnTo>
                  <a:pt x="3749914" y="2812436"/>
                </a:lnTo>
                <a:lnTo>
                  <a:pt x="0" y="28124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80628" y="4385846"/>
            <a:ext cx="4241817" cy="2751920"/>
          </a:xfrm>
          <a:custGeom>
            <a:avLst/>
            <a:gdLst/>
            <a:ahLst/>
            <a:cxnLst/>
            <a:rect l="l" t="t" r="r" b="b"/>
            <a:pathLst>
              <a:path w="4241817" h="2751920">
                <a:moveTo>
                  <a:pt x="0" y="0"/>
                </a:moveTo>
                <a:lnTo>
                  <a:pt x="4241818" y="0"/>
                </a:lnTo>
                <a:lnTo>
                  <a:pt x="4241818" y="2751921"/>
                </a:lnTo>
                <a:lnTo>
                  <a:pt x="0" y="27519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560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596781" y="464820"/>
            <a:ext cx="8661063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b="1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TORNEO DEPORTIVO UNIVERSITARIO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9528" y="1277552"/>
            <a:ext cx="10743860" cy="278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b="1" dirty="0" err="1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Torneo</a:t>
            </a:r>
            <a:r>
              <a:rPr lang="en-US" sz="3200" b="1" dirty="0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Universitario</a:t>
            </a:r>
            <a:r>
              <a:rPr lang="en-US" sz="3200" b="1" dirty="0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de la zona sur,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llevada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cabo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nuestro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municipio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con la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anfitrionía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la UAP06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donde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realizaron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encuentros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básquetbol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voleibol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fútbol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femenil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varonil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 entre las UAPs 08, 10, 15 y 06.</a:t>
            </a:r>
          </a:p>
          <a:p>
            <a:pPr algn="just">
              <a:lnSpc>
                <a:spcPts val="4480"/>
              </a:lnSpc>
            </a:pP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 (13/</a:t>
            </a:r>
            <a:r>
              <a:rPr lang="en-US" sz="3200" dirty="0" err="1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feb</a:t>
            </a:r>
            <a:r>
              <a:rPr lang="en-US" sz="32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/26)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64692" cy="10287000"/>
            <a:chOff x="0" y="0"/>
            <a:chExt cx="167629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6298" cy="2709333"/>
            </a:xfrm>
            <a:custGeom>
              <a:avLst/>
              <a:gdLst/>
              <a:ahLst/>
              <a:cxnLst/>
              <a:rect l="l" t="t" r="r" b="b"/>
              <a:pathLst>
                <a:path w="1676298" h="2709333">
                  <a:moveTo>
                    <a:pt x="0" y="0"/>
                  </a:moveTo>
                  <a:lnTo>
                    <a:pt x="1676298" y="0"/>
                  </a:lnTo>
                  <a:lnTo>
                    <a:pt x="16762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84D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7629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14919" y="5199795"/>
            <a:ext cx="2147586" cy="109501"/>
            <a:chOff x="0" y="0"/>
            <a:chExt cx="565619" cy="28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5619" cy="28840"/>
            </a:xfrm>
            <a:custGeom>
              <a:avLst/>
              <a:gdLst/>
              <a:ahLst/>
              <a:cxnLst/>
              <a:rect l="l" t="t" r="r" b="b"/>
              <a:pathLst>
                <a:path w="565619" h="28840">
                  <a:moveTo>
                    <a:pt x="14420" y="0"/>
                  </a:moveTo>
                  <a:lnTo>
                    <a:pt x="551199" y="0"/>
                  </a:lnTo>
                  <a:cubicBezTo>
                    <a:pt x="559163" y="0"/>
                    <a:pt x="565619" y="6456"/>
                    <a:pt x="565619" y="14420"/>
                  </a:cubicBezTo>
                  <a:lnTo>
                    <a:pt x="565619" y="14420"/>
                  </a:lnTo>
                  <a:cubicBezTo>
                    <a:pt x="565619" y="22384"/>
                    <a:pt x="559163" y="28840"/>
                    <a:pt x="551199" y="28840"/>
                  </a:cubicBezTo>
                  <a:lnTo>
                    <a:pt x="14420" y="28840"/>
                  </a:lnTo>
                  <a:cubicBezTo>
                    <a:pt x="6456" y="28840"/>
                    <a:pt x="0" y="22384"/>
                    <a:pt x="0" y="14420"/>
                  </a:cubicBezTo>
                  <a:lnTo>
                    <a:pt x="0" y="14420"/>
                  </a:lnTo>
                  <a:cubicBezTo>
                    <a:pt x="0" y="6456"/>
                    <a:pt x="6456" y="0"/>
                    <a:pt x="144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65619" cy="66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60" y="5974934"/>
            <a:ext cx="3526172" cy="2863686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6562500" y="314569"/>
            <a:ext cx="5163000" cy="2324365"/>
          </a:xfrm>
          <a:custGeom>
            <a:avLst/>
            <a:gdLst/>
            <a:ahLst/>
            <a:cxnLst/>
            <a:rect l="l" t="t" r="r" b="b"/>
            <a:pathLst>
              <a:path w="5163000" h="2324365">
                <a:moveTo>
                  <a:pt x="0" y="0"/>
                </a:moveTo>
                <a:lnTo>
                  <a:pt x="5163000" y="0"/>
                </a:lnTo>
                <a:lnTo>
                  <a:pt x="5163000" y="2324364"/>
                </a:lnTo>
                <a:lnTo>
                  <a:pt x="0" y="2324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65994" y="301946"/>
            <a:ext cx="5193306" cy="2336988"/>
          </a:xfrm>
          <a:custGeom>
            <a:avLst/>
            <a:gdLst/>
            <a:ahLst/>
            <a:cxnLst/>
            <a:rect l="l" t="t" r="r" b="b"/>
            <a:pathLst>
              <a:path w="5193306" h="2336988">
                <a:moveTo>
                  <a:pt x="0" y="0"/>
                </a:moveTo>
                <a:lnTo>
                  <a:pt x="5193306" y="0"/>
                </a:lnTo>
                <a:lnTo>
                  <a:pt x="5193306" y="2336987"/>
                </a:lnTo>
                <a:lnTo>
                  <a:pt x="0" y="2336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463596" y="2924937"/>
            <a:ext cx="5360808" cy="2445500"/>
          </a:xfrm>
          <a:custGeom>
            <a:avLst/>
            <a:gdLst/>
            <a:ahLst/>
            <a:cxnLst/>
            <a:rect l="l" t="t" r="r" b="b"/>
            <a:pathLst>
              <a:path w="5360808" h="2445500">
                <a:moveTo>
                  <a:pt x="0" y="0"/>
                </a:moveTo>
                <a:lnTo>
                  <a:pt x="5360808" y="0"/>
                </a:lnTo>
                <a:lnTo>
                  <a:pt x="5360808" y="2445500"/>
                </a:lnTo>
                <a:lnTo>
                  <a:pt x="0" y="2445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32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65994" y="2924937"/>
            <a:ext cx="5176908" cy="2329608"/>
          </a:xfrm>
          <a:custGeom>
            <a:avLst/>
            <a:gdLst/>
            <a:ahLst/>
            <a:cxnLst/>
            <a:rect l="l" t="t" r="r" b="b"/>
            <a:pathLst>
              <a:path w="5176908" h="2329608">
                <a:moveTo>
                  <a:pt x="0" y="0"/>
                </a:moveTo>
                <a:lnTo>
                  <a:pt x="5176907" y="0"/>
                </a:lnTo>
                <a:lnTo>
                  <a:pt x="5176907" y="2329608"/>
                </a:lnTo>
                <a:lnTo>
                  <a:pt x="0" y="2329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198741" y="6134963"/>
            <a:ext cx="4186940" cy="2871699"/>
          </a:xfrm>
          <a:custGeom>
            <a:avLst/>
            <a:gdLst/>
            <a:ahLst/>
            <a:cxnLst/>
            <a:rect l="l" t="t" r="r" b="b"/>
            <a:pathLst>
              <a:path w="4186940" h="2871699">
                <a:moveTo>
                  <a:pt x="0" y="0"/>
                </a:moveTo>
                <a:lnTo>
                  <a:pt x="4186940" y="0"/>
                </a:lnTo>
                <a:lnTo>
                  <a:pt x="4186940" y="2871698"/>
                </a:lnTo>
                <a:lnTo>
                  <a:pt x="0" y="2871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675" b="-467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19729" y="6134963"/>
            <a:ext cx="4621762" cy="2687659"/>
          </a:xfrm>
          <a:custGeom>
            <a:avLst/>
            <a:gdLst/>
            <a:ahLst/>
            <a:cxnLst/>
            <a:rect l="l" t="t" r="r" b="b"/>
            <a:pathLst>
              <a:path w="4621762" h="2687659">
                <a:moveTo>
                  <a:pt x="0" y="0"/>
                </a:moveTo>
                <a:lnTo>
                  <a:pt x="4621762" y="0"/>
                </a:lnTo>
                <a:lnTo>
                  <a:pt x="4621762" y="2687659"/>
                </a:lnTo>
                <a:lnTo>
                  <a:pt x="0" y="26876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709" r="-1246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08584" y="1229480"/>
            <a:ext cx="5160257" cy="2895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 spc="256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3.- </a:t>
            </a:r>
            <a:r>
              <a:rPr lang="en-US" sz="4500" b="1" spc="256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Acciones</a:t>
            </a:r>
            <a:r>
              <a:rPr lang="en-US" sz="4500" b="1" spc="256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500" b="1" spc="256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emprendidas</a:t>
            </a:r>
            <a:r>
              <a:rPr lang="en-US" sz="4500" b="1" spc="256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para </a:t>
            </a:r>
            <a:r>
              <a:rPr lang="en-US" sz="4500" b="1" spc="256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promoción</a:t>
            </a:r>
            <a:r>
              <a:rPr lang="en-US" sz="4500" b="1" spc="256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de </a:t>
            </a:r>
            <a:r>
              <a:rPr lang="en-US" sz="4500" b="1" spc="256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estilos</a:t>
            </a:r>
            <a:r>
              <a:rPr lang="en-US" sz="4500" b="1" spc="256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de </a:t>
            </a:r>
            <a:r>
              <a:rPr lang="en-US" sz="4500" b="1" spc="256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vida</a:t>
            </a:r>
            <a:r>
              <a:rPr lang="en-US" sz="4500" b="1" spc="256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4500" b="1" spc="256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saludables</a:t>
            </a:r>
            <a:endParaRPr lang="en-US" sz="4500" b="1" spc="256" dirty="0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1431</Words>
  <Application>Microsoft Office PowerPoint</Application>
  <PresentationFormat>Personalizado</PresentationFormat>
  <Paragraphs>102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Calibri</vt:lpstr>
      <vt:lpstr>DM Sans Bold</vt:lpstr>
      <vt:lpstr>Open Sans Ultra-Bold</vt:lpstr>
      <vt:lpstr>DM Sans</vt:lpstr>
      <vt:lpstr>Montserrat</vt:lpstr>
      <vt:lpstr>Arial</vt:lpstr>
      <vt:lpstr>Amsterdam Four</vt:lpstr>
      <vt:lpstr>Open Sans</vt:lpstr>
      <vt:lpstr>Poppins Bold</vt:lpstr>
      <vt:lpstr>Open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School Presentation</dc:title>
  <cp:lastModifiedBy>Cuenta Microsoft</cp:lastModifiedBy>
  <cp:revision>3</cp:revision>
  <dcterms:created xsi:type="dcterms:W3CDTF">2006-08-16T00:00:00Z</dcterms:created>
  <dcterms:modified xsi:type="dcterms:W3CDTF">2026-06-30T20:45:58Z</dcterms:modified>
  <dc:identifier>DAHNbY5NsYQ</dc:identifier>
</cp:coreProperties>
</file>